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61" r:id="rId1"/>
  </p:sldMasterIdLst>
  <p:notesMasterIdLst>
    <p:notesMasterId r:id="rId31"/>
  </p:notesMasterIdLst>
  <p:sldIdLst>
    <p:sldId id="256" r:id="rId2"/>
    <p:sldId id="257" r:id="rId3"/>
    <p:sldId id="258" r:id="rId4"/>
    <p:sldId id="259" r:id="rId5"/>
    <p:sldId id="260" r:id="rId6"/>
    <p:sldId id="262" r:id="rId7"/>
    <p:sldId id="263" r:id="rId8"/>
    <p:sldId id="264" r:id="rId9"/>
    <p:sldId id="265" r:id="rId10"/>
    <p:sldId id="266" r:id="rId11"/>
    <p:sldId id="267" r:id="rId12"/>
    <p:sldId id="268" r:id="rId13"/>
    <p:sldId id="269" r:id="rId14"/>
    <p:sldId id="270" r:id="rId15"/>
    <p:sldId id="271" r:id="rId16"/>
    <p:sldId id="272" r:id="rId17"/>
    <p:sldId id="289" r:id="rId18"/>
    <p:sldId id="287" r:id="rId19"/>
    <p:sldId id="288" r:id="rId20"/>
    <p:sldId id="276" r:id="rId21"/>
    <p:sldId id="278" r:id="rId22"/>
    <p:sldId id="279" r:id="rId23"/>
    <p:sldId id="280" r:id="rId24"/>
    <p:sldId id="281" r:id="rId25"/>
    <p:sldId id="282" r:id="rId26"/>
    <p:sldId id="283" r:id="rId27"/>
    <p:sldId id="284" r:id="rId28"/>
    <p:sldId id="285" r:id="rId29"/>
    <p:sldId id="286" r:id="rId30"/>
  </p:sldIdLst>
  <p:sldSz cx="13004800" cy="97536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584200" rtl="0" fontAlgn="auto" latinLnBrk="0" hangingPunct="0">
      <a:lnSpc>
        <a:spcPct val="100000"/>
      </a:lnSpc>
      <a:spcBef>
        <a:spcPts val="0"/>
      </a:spcBef>
      <a:spcAft>
        <a:spcPts val="0"/>
      </a:spcAft>
      <a:buClrTx/>
      <a:buSzTx/>
      <a:buFontTx/>
      <a:buNone/>
      <a:tabLst/>
      <a:defRPr kumimoji="0" sz="3800" b="0" i="0" u="none" strike="noStrike" cap="none" spc="0" normalizeH="0" baseline="0">
        <a:ln>
          <a:noFill/>
        </a:ln>
        <a:solidFill>
          <a:srgbClr val="FFFFFF"/>
        </a:solidFill>
        <a:effectLst/>
        <a:uFillTx/>
        <a:latin typeface="+mn-lt"/>
        <a:ea typeface="+mn-ea"/>
        <a:cs typeface="+mn-cs"/>
        <a:sym typeface="Helvetica Light"/>
      </a:defRPr>
    </a:lvl1pPr>
    <a:lvl2pPr marL="0" marR="0" indent="228600" algn="ctr" defTabSz="584200" rtl="0" fontAlgn="auto" latinLnBrk="0" hangingPunct="0">
      <a:lnSpc>
        <a:spcPct val="100000"/>
      </a:lnSpc>
      <a:spcBef>
        <a:spcPts val="0"/>
      </a:spcBef>
      <a:spcAft>
        <a:spcPts val="0"/>
      </a:spcAft>
      <a:buClrTx/>
      <a:buSzTx/>
      <a:buFontTx/>
      <a:buNone/>
      <a:tabLst/>
      <a:defRPr kumimoji="0" sz="3800" b="0" i="0" u="none" strike="noStrike" cap="none" spc="0" normalizeH="0" baseline="0">
        <a:ln>
          <a:noFill/>
        </a:ln>
        <a:solidFill>
          <a:srgbClr val="FFFFFF"/>
        </a:solidFill>
        <a:effectLst/>
        <a:uFillTx/>
        <a:latin typeface="+mn-lt"/>
        <a:ea typeface="+mn-ea"/>
        <a:cs typeface="+mn-cs"/>
        <a:sym typeface="Helvetica Light"/>
      </a:defRPr>
    </a:lvl2pPr>
    <a:lvl3pPr marL="0" marR="0" indent="457200" algn="ctr" defTabSz="584200" rtl="0" fontAlgn="auto" latinLnBrk="0" hangingPunct="0">
      <a:lnSpc>
        <a:spcPct val="100000"/>
      </a:lnSpc>
      <a:spcBef>
        <a:spcPts val="0"/>
      </a:spcBef>
      <a:spcAft>
        <a:spcPts val="0"/>
      </a:spcAft>
      <a:buClrTx/>
      <a:buSzTx/>
      <a:buFontTx/>
      <a:buNone/>
      <a:tabLst/>
      <a:defRPr kumimoji="0" sz="3800" b="0" i="0" u="none" strike="noStrike" cap="none" spc="0" normalizeH="0" baseline="0">
        <a:ln>
          <a:noFill/>
        </a:ln>
        <a:solidFill>
          <a:srgbClr val="FFFFFF"/>
        </a:solidFill>
        <a:effectLst/>
        <a:uFillTx/>
        <a:latin typeface="+mn-lt"/>
        <a:ea typeface="+mn-ea"/>
        <a:cs typeface="+mn-cs"/>
        <a:sym typeface="Helvetica Light"/>
      </a:defRPr>
    </a:lvl3pPr>
    <a:lvl4pPr marL="0" marR="0" indent="685800" algn="ctr" defTabSz="584200" rtl="0" fontAlgn="auto" latinLnBrk="0" hangingPunct="0">
      <a:lnSpc>
        <a:spcPct val="100000"/>
      </a:lnSpc>
      <a:spcBef>
        <a:spcPts val="0"/>
      </a:spcBef>
      <a:spcAft>
        <a:spcPts val="0"/>
      </a:spcAft>
      <a:buClrTx/>
      <a:buSzTx/>
      <a:buFontTx/>
      <a:buNone/>
      <a:tabLst/>
      <a:defRPr kumimoji="0" sz="3800" b="0" i="0" u="none" strike="noStrike" cap="none" spc="0" normalizeH="0" baseline="0">
        <a:ln>
          <a:noFill/>
        </a:ln>
        <a:solidFill>
          <a:srgbClr val="FFFFFF"/>
        </a:solidFill>
        <a:effectLst/>
        <a:uFillTx/>
        <a:latin typeface="+mn-lt"/>
        <a:ea typeface="+mn-ea"/>
        <a:cs typeface="+mn-cs"/>
        <a:sym typeface="Helvetica Light"/>
      </a:defRPr>
    </a:lvl4pPr>
    <a:lvl5pPr marL="0" marR="0" indent="914400" algn="ctr" defTabSz="584200" rtl="0" fontAlgn="auto" latinLnBrk="0" hangingPunct="0">
      <a:lnSpc>
        <a:spcPct val="100000"/>
      </a:lnSpc>
      <a:spcBef>
        <a:spcPts val="0"/>
      </a:spcBef>
      <a:spcAft>
        <a:spcPts val="0"/>
      </a:spcAft>
      <a:buClrTx/>
      <a:buSzTx/>
      <a:buFontTx/>
      <a:buNone/>
      <a:tabLst/>
      <a:defRPr kumimoji="0" sz="3800" b="0" i="0" u="none" strike="noStrike" cap="none" spc="0" normalizeH="0" baseline="0">
        <a:ln>
          <a:noFill/>
        </a:ln>
        <a:solidFill>
          <a:srgbClr val="FFFFFF"/>
        </a:solidFill>
        <a:effectLst/>
        <a:uFillTx/>
        <a:latin typeface="+mn-lt"/>
        <a:ea typeface="+mn-ea"/>
        <a:cs typeface="+mn-cs"/>
        <a:sym typeface="Helvetica Light"/>
      </a:defRPr>
    </a:lvl5pPr>
    <a:lvl6pPr marL="0" marR="0" indent="1143000" algn="ctr" defTabSz="584200" rtl="0" fontAlgn="auto" latinLnBrk="0" hangingPunct="0">
      <a:lnSpc>
        <a:spcPct val="100000"/>
      </a:lnSpc>
      <a:spcBef>
        <a:spcPts val="0"/>
      </a:spcBef>
      <a:spcAft>
        <a:spcPts val="0"/>
      </a:spcAft>
      <a:buClrTx/>
      <a:buSzTx/>
      <a:buFontTx/>
      <a:buNone/>
      <a:tabLst/>
      <a:defRPr kumimoji="0" sz="3800" b="0" i="0" u="none" strike="noStrike" cap="none" spc="0" normalizeH="0" baseline="0">
        <a:ln>
          <a:noFill/>
        </a:ln>
        <a:solidFill>
          <a:srgbClr val="FFFFFF"/>
        </a:solidFill>
        <a:effectLst/>
        <a:uFillTx/>
        <a:latin typeface="+mn-lt"/>
        <a:ea typeface="+mn-ea"/>
        <a:cs typeface="+mn-cs"/>
        <a:sym typeface="Helvetica Light"/>
      </a:defRPr>
    </a:lvl6pPr>
    <a:lvl7pPr marL="0" marR="0" indent="1371600" algn="ctr" defTabSz="584200" rtl="0" fontAlgn="auto" latinLnBrk="0" hangingPunct="0">
      <a:lnSpc>
        <a:spcPct val="100000"/>
      </a:lnSpc>
      <a:spcBef>
        <a:spcPts val="0"/>
      </a:spcBef>
      <a:spcAft>
        <a:spcPts val="0"/>
      </a:spcAft>
      <a:buClrTx/>
      <a:buSzTx/>
      <a:buFontTx/>
      <a:buNone/>
      <a:tabLst/>
      <a:defRPr kumimoji="0" sz="3800" b="0" i="0" u="none" strike="noStrike" cap="none" spc="0" normalizeH="0" baseline="0">
        <a:ln>
          <a:noFill/>
        </a:ln>
        <a:solidFill>
          <a:srgbClr val="FFFFFF"/>
        </a:solidFill>
        <a:effectLst/>
        <a:uFillTx/>
        <a:latin typeface="+mn-lt"/>
        <a:ea typeface="+mn-ea"/>
        <a:cs typeface="+mn-cs"/>
        <a:sym typeface="Helvetica Light"/>
      </a:defRPr>
    </a:lvl7pPr>
    <a:lvl8pPr marL="0" marR="0" indent="1600200" algn="ctr" defTabSz="584200" rtl="0" fontAlgn="auto" latinLnBrk="0" hangingPunct="0">
      <a:lnSpc>
        <a:spcPct val="100000"/>
      </a:lnSpc>
      <a:spcBef>
        <a:spcPts val="0"/>
      </a:spcBef>
      <a:spcAft>
        <a:spcPts val="0"/>
      </a:spcAft>
      <a:buClrTx/>
      <a:buSzTx/>
      <a:buFontTx/>
      <a:buNone/>
      <a:tabLst/>
      <a:defRPr kumimoji="0" sz="3800" b="0" i="0" u="none" strike="noStrike" cap="none" spc="0" normalizeH="0" baseline="0">
        <a:ln>
          <a:noFill/>
        </a:ln>
        <a:solidFill>
          <a:srgbClr val="FFFFFF"/>
        </a:solidFill>
        <a:effectLst/>
        <a:uFillTx/>
        <a:latin typeface="+mn-lt"/>
        <a:ea typeface="+mn-ea"/>
        <a:cs typeface="+mn-cs"/>
        <a:sym typeface="Helvetica Light"/>
      </a:defRPr>
    </a:lvl8pPr>
    <a:lvl9pPr marL="0" marR="0" indent="1828800" algn="ctr" defTabSz="584200" rtl="0" fontAlgn="auto" latinLnBrk="0" hangingPunct="0">
      <a:lnSpc>
        <a:spcPct val="100000"/>
      </a:lnSpc>
      <a:spcBef>
        <a:spcPts val="0"/>
      </a:spcBef>
      <a:spcAft>
        <a:spcPts val="0"/>
      </a:spcAft>
      <a:buClrTx/>
      <a:buSzTx/>
      <a:buFontTx/>
      <a:buNone/>
      <a:tabLst/>
      <a:defRPr kumimoji="0" sz="3800" b="0" i="0" u="none" strike="noStrike" cap="none" spc="0" normalizeH="0" baseline="0">
        <a:ln>
          <a:noFill/>
        </a:ln>
        <a:solidFill>
          <a:srgbClr val="FFFFFF"/>
        </a:solidFill>
        <a:effectLst/>
        <a:uFillTx/>
        <a:latin typeface="+mn-lt"/>
        <a:ea typeface="+mn-ea"/>
        <a:cs typeface="+mn-cs"/>
        <a:sym typeface="Helvetica Light"/>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FFFFFF"/>
        </a:fontRef>
        <a:srgbClr val="FFFFFF"/>
      </a:tcTxStyle>
      <a:tcStyle>
        <a:tcBdr>
          <a:left>
            <a:ln w="12700" cap="flat">
              <a:solidFill>
                <a:srgbClr val="B4B4B4"/>
              </a:solidFill>
              <a:prstDash val="solid"/>
              <a:miter lim="400000"/>
            </a:ln>
          </a:left>
          <a:right>
            <a:ln w="12700" cap="flat">
              <a:solidFill>
                <a:srgbClr val="B4B4B4"/>
              </a:solidFill>
              <a:prstDash val="solid"/>
              <a:miter lim="400000"/>
            </a:ln>
          </a:right>
          <a:top>
            <a:ln w="12700" cap="flat">
              <a:solidFill>
                <a:srgbClr val="B4B4B4"/>
              </a:solidFill>
              <a:prstDash val="solid"/>
              <a:miter lim="400000"/>
            </a:ln>
          </a:top>
          <a:bottom>
            <a:ln w="12700" cap="flat">
              <a:solidFill>
                <a:srgbClr val="B4B4B4"/>
              </a:solidFill>
              <a:prstDash val="solid"/>
              <a:miter lim="400000"/>
            </a:ln>
          </a:bottom>
          <a:insideH>
            <a:ln w="12700" cap="flat">
              <a:solidFill>
                <a:srgbClr val="B4B4B4"/>
              </a:solidFill>
              <a:prstDash val="solid"/>
              <a:miter lim="400000"/>
            </a:ln>
          </a:insideH>
          <a:insideV>
            <a:ln w="12700" cap="flat">
              <a:solidFill>
                <a:srgbClr val="B4B4B4"/>
              </a:solidFill>
              <a:prstDash val="solid"/>
              <a:miter lim="400000"/>
            </a:ln>
          </a:insideV>
        </a:tcBdr>
        <a:fill>
          <a:noFill/>
        </a:fill>
      </a:tcStyle>
    </a:wholeTbl>
    <a:band2H>
      <a:tcTxStyle/>
      <a:tcStyle>
        <a:tcBdr/>
        <a:fill>
          <a:solidFill>
            <a:srgbClr val="797A7C">
              <a:alpha val="30000"/>
            </a:srgbClr>
          </a:solidFill>
        </a:fill>
      </a:tcStyle>
    </a:band2H>
    <a:firstCol>
      <a:tcTxStyle b="off" i="off">
        <a:fontRef idx="minor">
          <a:srgbClr val="FFFFFF"/>
        </a:fontRef>
        <a:srgbClr val="FFFFFF"/>
      </a:tcTxStyle>
      <a:tcStyle>
        <a:tcBdr>
          <a:left>
            <a:ln w="12700" cap="flat">
              <a:solidFill>
                <a:srgbClr val="B4B4B4"/>
              </a:solidFill>
              <a:prstDash val="solid"/>
              <a:miter lim="400000"/>
            </a:ln>
          </a:left>
          <a:right>
            <a:ln w="12700" cap="flat">
              <a:solidFill>
                <a:srgbClr val="B4B4B4"/>
              </a:solidFill>
              <a:prstDash val="solid"/>
              <a:miter lim="400000"/>
            </a:ln>
          </a:right>
          <a:top>
            <a:ln w="12700" cap="flat">
              <a:solidFill>
                <a:srgbClr val="B4B4B4"/>
              </a:solidFill>
              <a:prstDash val="solid"/>
              <a:miter lim="400000"/>
            </a:ln>
          </a:top>
          <a:bottom>
            <a:ln w="12700" cap="flat">
              <a:solidFill>
                <a:srgbClr val="B4B4B4"/>
              </a:solidFill>
              <a:prstDash val="solid"/>
              <a:miter lim="400000"/>
            </a:ln>
          </a:bottom>
          <a:insideH>
            <a:ln w="12700" cap="flat">
              <a:solidFill>
                <a:srgbClr val="B4B4B4"/>
              </a:solidFill>
              <a:prstDash val="solid"/>
              <a:miter lim="400000"/>
            </a:ln>
          </a:insideH>
          <a:insideV>
            <a:ln w="12700" cap="flat">
              <a:solidFill>
                <a:srgbClr val="B4B4B4"/>
              </a:solidFill>
              <a:prstDash val="solid"/>
              <a:miter lim="400000"/>
            </a:ln>
          </a:insideV>
        </a:tcBdr>
        <a:fill>
          <a:solidFill>
            <a:srgbClr val="0F5F0C"/>
          </a:solidFill>
        </a:fill>
      </a:tcStyle>
    </a:firstCol>
    <a:lastRow>
      <a:tcTxStyle b="off" i="off">
        <a:fontRef idx="minor">
          <a:srgbClr val="FFFFFF"/>
        </a:fontRef>
        <a:srgbClr val="FFFFFF"/>
      </a:tcTxStyle>
      <a:tcStyle>
        <a:tcBdr>
          <a:left>
            <a:ln w="12700" cap="flat">
              <a:solidFill>
                <a:srgbClr val="B4B4B4"/>
              </a:solidFill>
              <a:prstDash val="solid"/>
              <a:miter lim="400000"/>
            </a:ln>
          </a:left>
          <a:right>
            <a:ln w="12700" cap="flat">
              <a:solidFill>
                <a:srgbClr val="B4B4B4"/>
              </a:solidFill>
              <a:prstDash val="solid"/>
              <a:miter lim="400000"/>
            </a:ln>
          </a:right>
          <a:top>
            <a:ln w="12700" cap="flat">
              <a:solidFill>
                <a:srgbClr val="B4B4B4"/>
              </a:solidFill>
              <a:prstDash val="solid"/>
              <a:miter lim="400000"/>
            </a:ln>
          </a:top>
          <a:bottom>
            <a:ln w="12700" cap="flat">
              <a:solidFill>
                <a:srgbClr val="B4B4B4"/>
              </a:solidFill>
              <a:prstDash val="solid"/>
              <a:miter lim="400000"/>
            </a:ln>
          </a:bottom>
          <a:insideH>
            <a:ln w="12700" cap="flat">
              <a:solidFill>
                <a:srgbClr val="B4B4B4"/>
              </a:solidFill>
              <a:prstDash val="solid"/>
              <a:miter lim="400000"/>
            </a:ln>
          </a:insideH>
          <a:insideV>
            <a:ln w="12700" cap="flat">
              <a:solidFill>
                <a:srgbClr val="B4B4B4"/>
              </a:solidFill>
              <a:prstDash val="solid"/>
              <a:miter lim="400000"/>
            </a:ln>
          </a:insideV>
        </a:tcBdr>
        <a:fill>
          <a:solidFill>
            <a:srgbClr val="0365C0"/>
          </a:solidFill>
        </a:fill>
      </a:tcStyle>
    </a:lastRow>
    <a:firstRow>
      <a:tcTxStyle b="off" i="off">
        <a:fontRef idx="minor">
          <a:srgbClr val="FFFFFF"/>
        </a:fontRef>
        <a:srgbClr val="FFFFFF"/>
      </a:tcTxStyle>
      <a:tcStyle>
        <a:tcBdr>
          <a:left>
            <a:ln w="12700" cap="flat">
              <a:solidFill>
                <a:srgbClr val="B4B4B4"/>
              </a:solidFill>
              <a:prstDash val="solid"/>
              <a:miter lim="400000"/>
            </a:ln>
          </a:left>
          <a:right>
            <a:ln w="12700" cap="flat">
              <a:solidFill>
                <a:srgbClr val="B4B4B4"/>
              </a:solidFill>
              <a:prstDash val="solid"/>
              <a:miter lim="400000"/>
            </a:ln>
          </a:right>
          <a:top>
            <a:ln w="12700" cap="flat">
              <a:solidFill>
                <a:srgbClr val="B4B4B4"/>
              </a:solidFill>
              <a:prstDash val="solid"/>
              <a:miter lim="400000"/>
            </a:ln>
          </a:top>
          <a:bottom>
            <a:ln w="12700" cap="flat">
              <a:solidFill>
                <a:srgbClr val="B4B4B4"/>
              </a:solidFill>
              <a:prstDash val="solid"/>
              <a:miter lim="400000"/>
            </a:ln>
          </a:bottom>
          <a:insideH>
            <a:ln w="12700" cap="flat">
              <a:solidFill>
                <a:srgbClr val="B4B4B4"/>
              </a:solidFill>
              <a:prstDash val="solid"/>
              <a:miter lim="400000"/>
            </a:ln>
          </a:insideH>
          <a:insideV>
            <a:ln w="12700" cap="flat">
              <a:solidFill>
                <a:srgbClr val="B4B4B4"/>
              </a:solidFill>
              <a:prstDash val="solid"/>
              <a:miter lim="400000"/>
            </a:ln>
          </a:insideV>
        </a:tcBdr>
        <a:fill>
          <a:solidFill>
            <a:srgbClr val="0365C0"/>
          </a:solidFill>
        </a:fill>
      </a:tcStyle>
    </a:firstRow>
  </a:tblStyle>
  <a:tblStyle styleId="{C7B018BB-80A7-4F77-B60F-C8B233D01FF8}" styleName="">
    <a:tblBg/>
    <a:wholeTbl>
      <a:tcTxStyle b="off" i="off">
        <a:fontRef idx="minor">
          <a:srgbClr val="FFFFFF"/>
        </a:fontRef>
        <a:srgbClr val="FFFFFF"/>
      </a:tcTxStyle>
      <a:tcStyle>
        <a:tcBdr>
          <a:left>
            <a:ln w="12700" cap="flat">
              <a:solidFill>
                <a:srgbClr val="CBCBCB"/>
              </a:solidFill>
              <a:prstDash val="solid"/>
              <a:miter lim="400000"/>
            </a:ln>
          </a:left>
          <a:right>
            <a:ln w="12700" cap="flat">
              <a:solidFill>
                <a:srgbClr val="CBCBCB"/>
              </a:solidFill>
              <a:prstDash val="solid"/>
              <a:miter lim="400000"/>
            </a:ln>
          </a:right>
          <a:top>
            <a:ln w="12700" cap="flat">
              <a:solidFill>
                <a:srgbClr val="CBCBCB"/>
              </a:solidFill>
              <a:prstDash val="solid"/>
              <a:miter lim="400000"/>
            </a:ln>
          </a:top>
          <a:bottom>
            <a:ln w="12700" cap="flat">
              <a:solidFill>
                <a:srgbClr val="CBCBCB"/>
              </a:solidFill>
              <a:prstDash val="solid"/>
              <a:miter lim="400000"/>
            </a:ln>
          </a:bottom>
          <a:insideH>
            <a:ln w="12700" cap="flat">
              <a:solidFill>
                <a:srgbClr val="CBCBCB"/>
              </a:solidFill>
              <a:prstDash val="solid"/>
              <a:miter lim="400000"/>
            </a:ln>
          </a:insideH>
          <a:insideV>
            <a:ln w="12700" cap="flat">
              <a:solidFill>
                <a:srgbClr val="CBCBCB"/>
              </a:solidFill>
              <a:prstDash val="solid"/>
              <a:miter lim="400000"/>
            </a:ln>
          </a:insideV>
        </a:tcBdr>
        <a:fill>
          <a:noFill/>
        </a:fill>
      </a:tcStyle>
    </a:wholeTbl>
    <a:band2H>
      <a:tcTxStyle/>
      <a:tcStyle>
        <a:tcBdr/>
        <a:fill>
          <a:solidFill>
            <a:srgbClr val="87CED4">
              <a:alpha val="20000"/>
            </a:srgbClr>
          </a:solidFill>
        </a:fill>
      </a:tcStyle>
    </a:band2H>
    <a:firstCol>
      <a:tcTxStyle b="off" i="off">
        <a:fontRef idx="minor">
          <a:srgbClr val="FFFFFF"/>
        </a:fontRef>
        <a:srgbClr val="FFFFFF"/>
      </a:tcTxStyle>
      <a:tcStyle>
        <a:tcBdr>
          <a:left>
            <a:ln w="12700" cap="flat">
              <a:solidFill>
                <a:srgbClr val="CBCBCB"/>
              </a:solidFill>
              <a:prstDash val="solid"/>
              <a:miter lim="400000"/>
            </a:ln>
          </a:left>
          <a:right>
            <a:ln w="12700" cap="flat">
              <a:solidFill>
                <a:srgbClr val="CBCBCB"/>
              </a:solidFill>
              <a:prstDash val="solid"/>
              <a:miter lim="400000"/>
            </a:ln>
          </a:right>
          <a:top>
            <a:ln w="12700" cap="flat">
              <a:solidFill>
                <a:srgbClr val="CBCBCB"/>
              </a:solidFill>
              <a:prstDash val="solid"/>
              <a:miter lim="400000"/>
            </a:ln>
          </a:top>
          <a:bottom>
            <a:ln w="12700" cap="flat">
              <a:solidFill>
                <a:srgbClr val="CBCBCB"/>
              </a:solidFill>
              <a:prstDash val="solid"/>
              <a:miter lim="400000"/>
            </a:ln>
          </a:bottom>
          <a:insideH>
            <a:ln w="12700" cap="flat">
              <a:solidFill>
                <a:srgbClr val="CBCBCB"/>
              </a:solidFill>
              <a:prstDash val="solid"/>
              <a:miter lim="400000"/>
            </a:ln>
          </a:insideH>
          <a:insideV>
            <a:ln w="12700" cap="flat">
              <a:solidFill>
                <a:srgbClr val="CBCBCB"/>
              </a:solidFill>
              <a:prstDash val="solid"/>
              <a:miter lim="400000"/>
            </a:ln>
          </a:insideV>
        </a:tcBdr>
        <a:fill>
          <a:solidFill>
            <a:srgbClr val="398CCE"/>
          </a:solidFill>
        </a:fill>
      </a:tcStyle>
    </a:firstCol>
    <a:lastRow>
      <a:tcTxStyle b="off" i="off">
        <a:fontRef idx="minor">
          <a:srgbClr val="FFFFFF"/>
        </a:fontRef>
        <a:srgbClr val="FFFFFF"/>
      </a:tcTxStyle>
      <a:tcStyle>
        <a:tcBdr>
          <a:left>
            <a:ln w="12700" cap="flat">
              <a:solidFill>
                <a:srgbClr val="CBCBCB"/>
              </a:solidFill>
              <a:prstDash val="solid"/>
              <a:miter lim="400000"/>
            </a:ln>
          </a:left>
          <a:right>
            <a:ln w="12700" cap="flat">
              <a:solidFill>
                <a:srgbClr val="CBCBCB"/>
              </a:solidFill>
              <a:prstDash val="solid"/>
              <a:miter lim="400000"/>
            </a:ln>
          </a:right>
          <a:top>
            <a:ln w="25400" cap="flat">
              <a:solidFill>
                <a:srgbClr val="CBCBCB"/>
              </a:solidFill>
              <a:prstDash val="solid"/>
              <a:miter lim="400000"/>
            </a:ln>
          </a:top>
          <a:bottom>
            <a:ln w="12700" cap="flat">
              <a:solidFill>
                <a:srgbClr val="CBCBCB"/>
              </a:solidFill>
              <a:prstDash val="solid"/>
              <a:miter lim="400000"/>
            </a:ln>
          </a:bottom>
          <a:insideH>
            <a:ln w="12700" cap="flat">
              <a:solidFill>
                <a:srgbClr val="CBCBCB"/>
              </a:solidFill>
              <a:prstDash val="solid"/>
              <a:miter lim="400000"/>
            </a:ln>
          </a:insideH>
          <a:insideV>
            <a:ln w="12700" cap="flat">
              <a:solidFill>
                <a:srgbClr val="CBCBCB"/>
              </a:solidFill>
              <a:prstDash val="solid"/>
              <a:miter lim="400000"/>
            </a:ln>
          </a:insideV>
        </a:tcBdr>
        <a:fill>
          <a:noFill/>
        </a:fill>
      </a:tcStyle>
    </a:lastRow>
    <a:firstRow>
      <a:tcTxStyle b="off" i="off">
        <a:fontRef idx="minor">
          <a:srgbClr val="FFFFFF"/>
        </a:fontRef>
        <a:srgbClr val="FFFFFF"/>
      </a:tcTxStyle>
      <a:tcStyle>
        <a:tcBdr>
          <a:left>
            <a:ln w="12700" cap="flat">
              <a:solidFill>
                <a:srgbClr val="CBCBCB"/>
              </a:solidFill>
              <a:prstDash val="solid"/>
              <a:miter lim="400000"/>
            </a:ln>
          </a:left>
          <a:right>
            <a:ln w="12700" cap="flat">
              <a:solidFill>
                <a:srgbClr val="CBCBCB"/>
              </a:solidFill>
              <a:prstDash val="solid"/>
              <a:miter lim="400000"/>
            </a:ln>
          </a:right>
          <a:top>
            <a:ln w="12700" cap="flat">
              <a:solidFill>
                <a:srgbClr val="CBCBCB"/>
              </a:solidFill>
              <a:prstDash val="solid"/>
              <a:miter lim="400000"/>
            </a:ln>
          </a:top>
          <a:bottom>
            <a:ln w="12700" cap="flat">
              <a:solidFill>
                <a:srgbClr val="CBCBCB"/>
              </a:solidFill>
              <a:prstDash val="solid"/>
              <a:miter lim="400000"/>
            </a:ln>
          </a:bottom>
          <a:insideH>
            <a:ln w="12700" cap="flat">
              <a:solidFill>
                <a:srgbClr val="CBCBCB"/>
              </a:solidFill>
              <a:prstDash val="solid"/>
              <a:miter lim="400000"/>
            </a:ln>
          </a:insideH>
          <a:insideV>
            <a:ln w="12700" cap="flat">
              <a:solidFill>
                <a:srgbClr val="CBCBCB"/>
              </a:solidFill>
              <a:prstDash val="solid"/>
              <a:miter lim="400000"/>
            </a:ln>
          </a:insideV>
        </a:tcBdr>
        <a:fill>
          <a:solidFill>
            <a:srgbClr val="0365C0"/>
          </a:solidFill>
        </a:fill>
      </a:tcStyle>
    </a:firstRow>
  </a:tblStyle>
  <a:tblStyle styleId="{EEE7283C-3CF3-47DC-8721-378D4A62B228}" styleName="">
    <a:tblBg/>
    <a:wholeTbl>
      <a:tcTxStyle b="off" i="off">
        <a:fontRef idx="minor">
          <a:srgbClr val="FFFFFF"/>
        </a:fontRef>
        <a:srgbClr val="FFFFFF"/>
      </a:tcTxStyle>
      <a:tcStyle>
        <a:tcBdr>
          <a:left>
            <a:ln w="12700" cap="flat">
              <a:noFill/>
              <a:miter lim="400000"/>
            </a:ln>
          </a:left>
          <a:right>
            <a:ln w="12700" cap="flat">
              <a:noFill/>
              <a:miter lim="400000"/>
            </a:ln>
          </a:right>
          <a:top>
            <a:ln w="12700" cap="flat">
              <a:solidFill>
                <a:srgbClr val="929292"/>
              </a:solidFill>
              <a:prstDash val="solid"/>
              <a:miter lim="400000"/>
            </a:ln>
          </a:top>
          <a:bottom>
            <a:ln w="12700" cap="flat">
              <a:solidFill>
                <a:srgbClr val="929292"/>
              </a:solidFill>
              <a:prstDash val="solid"/>
              <a:miter lim="400000"/>
            </a:ln>
          </a:bottom>
          <a:insideH>
            <a:ln w="12700" cap="flat">
              <a:solidFill>
                <a:srgbClr val="929292"/>
              </a:solidFill>
              <a:prstDash val="solid"/>
              <a:miter lim="400000"/>
            </a:ln>
          </a:insideH>
          <a:insideV>
            <a:ln w="12700" cap="flat">
              <a:noFill/>
              <a:miter lim="400000"/>
            </a:ln>
          </a:insideV>
        </a:tcBdr>
        <a:fill>
          <a:noFill/>
        </a:fill>
      </a:tcStyle>
    </a:wholeTbl>
    <a:band2H>
      <a:tcTxStyle/>
      <a:tcStyle>
        <a:tcBdr/>
        <a:fill>
          <a:solidFill>
            <a:srgbClr val="5DC123">
              <a:alpha val="19000"/>
            </a:srgbClr>
          </a:solidFill>
        </a:fill>
      </a:tcStyle>
    </a:band2H>
    <a:firstCol>
      <a:tcTxStyle b="off" i="off">
        <a:fontRef idx="minor">
          <a:srgbClr val="FFFFFF"/>
        </a:fontRef>
        <a:srgbClr val="FFFFFF"/>
      </a:tcTxStyle>
      <a:tcStyle>
        <a:tcBdr>
          <a:left>
            <a:ln w="12700" cap="flat">
              <a:solidFill>
                <a:srgbClr val="FFFFFF"/>
              </a:solidFill>
              <a:prstDash val="solid"/>
              <a:miter lim="400000"/>
            </a:ln>
          </a:left>
          <a:right>
            <a:ln w="25400" cap="flat">
              <a:solidFill>
                <a:srgbClr val="CBCBCB"/>
              </a:solidFill>
              <a:prstDash val="solid"/>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2"/>
          </a:solidFill>
        </a:fill>
      </a:tcStyle>
    </a:firstCol>
    <a:lastRow>
      <a:tcTxStyle b="off" i="off">
        <a:fontRef idx="minor">
          <a:srgbClr val="FFFFFF"/>
        </a:fontRef>
        <a:srgbClr val="FFFFFF"/>
      </a:tcTxStyle>
      <a:tcStyle>
        <a:tcBdr>
          <a:left>
            <a:ln w="12700" cap="flat">
              <a:noFill/>
              <a:miter lim="400000"/>
            </a:ln>
          </a:left>
          <a:right>
            <a:ln w="12700" cap="flat">
              <a:noFill/>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noFill/>
              <a:miter lim="400000"/>
            </a:ln>
          </a:insideH>
          <a:insideV>
            <a:ln w="12700" cap="flat">
              <a:noFill/>
              <a:miter lim="400000"/>
            </a:ln>
          </a:insideV>
        </a:tcBdr>
        <a:fill>
          <a:solidFill>
            <a:srgbClr val="33632E"/>
          </a:solidFill>
        </a:fill>
      </a:tcStyle>
    </a:lastRow>
    <a:firstRow>
      <a:tcTxStyle b="off" i="off">
        <a:fontRef idx="minor">
          <a:srgbClr val="FFFFFF"/>
        </a:fontRef>
        <a:srgbClr val="FFFFFF"/>
      </a:tcTxStyle>
      <a:tcStyle>
        <a:tcBdr>
          <a:left>
            <a:ln w="12700" cap="flat">
              <a:noFill/>
              <a:miter lim="400000"/>
            </a:ln>
          </a:left>
          <a:right>
            <a:ln w="12700" cap="flat">
              <a:noFill/>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noFill/>
              <a:miter lim="400000"/>
            </a:ln>
          </a:insideH>
          <a:insideV>
            <a:ln w="12700" cap="flat">
              <a:noFill/>
              <a:miter lim="400000"/>
            </a:ln>
          </a:insideV>
        </a:tcBdr>
        <a:fill>
          <a:solidFill>
            <a:srgbClr val="33632E"/>
          </a:solidFill>
        </a:fill>
      </a:tcStyle>
    </a:firstRow>
  </a:tblStyle>
  <a:tblStyle styleId="{CF821DB8-F4EB-4A41-A1BA-3FCAFE7338EE}" styleName="">
    <a:tblBg/>
    <a:wholeTbl>
      <a:tcTxStyle b="off" i="off">
        <a:fontRef idx="minor">
          <a:srgbClr val="FFFFFF"/>
        </a:fontRef>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noFill/>
        </a:fill>
      </a:tcStyle>
    </a:wholeTbl>
    <a:band2H>
      <a:tcTxStyle/>
      <a:tcStyle>
        <a:tcBdr/>
        <a:fill>
          <a:solidFill>
            <a:srgbClr val="797A7C">
              <a:alpha val="30000"/>
            </a:srgbClr>
          </a:solidFill>
        </a:fill>
      </a:tcStyle>
    </a:band2H>
    <a:firstCol>
      <a:tcTxStyle b="off" i="off">
        <a:fontRef idx="minor">
          <a:srgbClr val="000000"/>
        </a:fontRef>
        <a:srgbClr val="000000"/>
      </a:tcTxStyle>
      <a:tcStyle>
        <a:tcBdr>
          <a:left>
            <a:ln w="12700" cap="flat">
              <a:solidFill>
                <a:srgbClr val="FFFFFF"/>
              </a:solidFill>
              <a:prstDash val="solid"/>
              <a:miter lim="400000"/>
            </a:ln>
          </a:left>
          <a:right>
            <a:ln w="25400" cap="flat">
              <a:solidFill>
                <a:srgbClr val="FFFFFF"/>
              </a:solidFill>
              <a:prstDash val="solid"/>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6">
              <a:hueOff val="105381"/>
              <a:satOff val="14341"/>
              <a:lumOff val="10801"/>
            </a:schemeClr>
          </a:solidFill>
        </a:fill>
      </a:tcStyle>
    </a:firstCol>
    <a:lastRow>
      <a:tcTxStyle b="off" i="off">
        <a:fontRef idx="minor">
          <a:srgbClr val="FFFFFF"/>
        </a:fontRef>
        <a:srgbClr val="FFFFFF"/>
      </a:tcTxStyle>
      <a:tcStyle>
        <a:tcBdr>
          <a:left>
            <a:ln w="12700" cap="flat">
              <a:noFill/>
              <a:miter lim="400000"/>
            </a:ln>
          </a:left>
          <a:right>
            <a:ln w="12700" cap="flat">
              <a:noFill/>
              <a:miter lim="400000"/>
            </a:ln>
          </a:right>
          <a:top>
            <a:ln w="25400" cap="flat">
              <a:solidFill>
                <a:srgbClr val="FFFFFF"/>
              </a:solidFill>
              <a:prstDash val="solid"/>
              <a:miter lim="400000"/>
            </a:ln>
          </a:top>
          <a:bottom>
            <a:ln w="12700" cap="flat">
              <a:solidFill>
                <a:srgbClr val="FFFFFF"/>
              </a:solidFill>
              <a:prstDash val="solid"/>
              <a:miter lim="400000"/>
            </a:ln>
          </a:bottom>
          <a:insideH>
            <a:ln w="12700" cap="flat">
              <a:noFill/>
              <a:miter lim="400000"/>
            </a:ln>
          </a:insideH>
          <a:insideV>
            <a:ln w="12700" cap="flat">
              <a:noFill/>
              <a:miter lim="400000"/>
            </a:ln>
          </a:insideV>
        </a:tcBdr>
        <a:fill>
          <a:noFill/>
        </a:fill>
      </a:tcStyle>
    </a:lastRow>
    <a:firstRow>
      <a:tcTxStyle b="off" i="off">
        <a:fontRef idx="minor">
          <a:srgbClr val="000000"/>
        </a:fontRef>
        <a:srgbClr val="000000"/>
      </a:tcTxStyle>
      <a:tcStyle>
        <a:tcBdr>
          <a:left>
            <a:ln w="12700" cap="flat">
              <a:noFill/>
              <a:miter lim="400000"/>
            </a:ln>
          </a:left>
          <a:right>
            <a:ln w="12700" cap="flat">
              <a:noFill/>
              <a:miter lim="400000"/>
            </a:ln>
          </a:right>
          <a:top>
            <a:ln w="12700" cap="flat">
              <a:solidFill>
                <a:srgbClr val="FFFFFF"/>
              </a:solidFill>
              <a:prstDash val="solid"/>
              <a:miter lim="400000"/>
            </a:ln>
          </a:top>
          <a:bottom>
            <a:ln w="25400" cap="flat">
              <a:solidFill>
                <a:srgbClr val="FFFFFF"/>
              </a:solidFill>
              <a:prstDash val="solid"/>
              <a:miter lim="400000"/>
            </a:ln>
          </a:bottom>
          <a:insideH>
            <a:ln w="12700" cap="flat">
              <a:noFill/>
              <a:miter lim="400000"/>
            </a:ln>
          </a:insideH>
          <a:insideV>
            <a:ln w="12700" cap="flat">
              <a:noFill/>
              <a:miter lim="400000"/>
            </a:ln>
          </a:insideV>
        </a:tcBdr>
        <a:fill>
          <a:solidFill>
            <a:schemeClr val="accent6">
              <a:hueOff val="105381"/>
              <a:satOff val="14341"/>
              <a:lumOff val="10801"/>
            </a:schemeClr>
          </a:solidFill>
        </a:fill>
      </a:tcStyle>
    </a:firstRow>
  </a:tblStyle>
  <a:tblStyle styleId="{33BA23B1-9221-436E-865A-0063620EA4FD}" styleName="">
    <a:tblBg/>
    <a:wholeTbl>
      <a:tcTxStyle b="off" i="off">
        <a:fontRef idx="minor">
          <a:srgbClr val="FFFFFF"/>
        </a:fontRef>
        <a:srgbClr val="FFFFFF"/>
      </a:tcTxStyle>
      <a:tcStyle>
        <a:tcBdr>
          <a:left>
            <a:ln w="12700" cap="flat">
              <a:noFill/>
              <a:miter lim="400000"/>
            </a:ln>
          </a:left>
          <a:right>
            <a:ln w="12700" cap="flat">
              <a:noFill/>
              <a:miter lim="400000"/>
            </a:ln>
          </a:right>
          <a:top>
            <a:ln w="12700" cap="flat">
              <a:solidFill>
                <a:srgbClr val="CBCBCB"/>
              </a:solidFill>
              <a:prstDash val="solid"/>
              <a:miter lim="400000"/>
            </a:ln>
          </a:top>
          <a:bottom>
            <a:ln w="12700" cap="flat">
              <a:solidFill>
                <a:srgbClr val="CBCBCB"/>
              </a:solidFill>
              <a:prstDash val="solid"/>
              <a:miter lim="400000"/>
            </a:ln>
          </a:bottom>
          <a:insideH>
            <a:ln w="12700" cap="flat">
              <a:solidFill>
                <a:srgbClr val="CBCBCB"/>
              </a:solidFill>
              <a:prstDash val="solid"/>
              <a:miter lim="400000"/>
            </a:ln>
          </a:insideH>
          <a:insideV>
            <a:ln w="12700" cap="flat">
              <a:noFill/>
              <a:miter lim="400000"/>
            </a:ln>
          </a:insideV>
        </a:tcBdr>
        <a:fill>
          <a:noFill/>
        </a:fill>
      </a:tcStyle>
    </a:wholeTbl>
    <a:band2H>
      <a:tcTxStyle/>
      <a:tcStyle>
        <a:tcBdr/>
        <a:fill>
          <a:solidFill>
            <a:srgbClr val="797A7C">
              <a:alpha val="30000"/>
            </a:srgbClr>
          </a:solidFill>
        </a:fill>
      </a:tcStyle>
    </a:band2H>
    <a:firstCol>
      <a:tcTxStyle b="off" i="off">
        <a:fontRef idx="minor">
          <a:srgbClr val="FFFFFF"/>
        </a:fontRef>
        <a:srgbClr val="FFFFFF"/>
      </a:tcTxStyle>
      <a:tcStyle>
        <a:tcBdr>
          <a:left>
            <a:ln w="12700" cap="flat">
              <a:solidFill>
                <a:srgbClr val="CBCBCB"/>
              </a:solidFill>
              <a:prstDash val="solid"/>
              <a:miter lim="400000"/>
            </a:ln>
          </a:left>
          <a:right>
            <a:ln w="12700" cap="flat">
              <a:solidFill>
                <a:srgbClr val="CBCBCB"/>
              </a:solidFill>
              <a:prstDash val="solid"/>
              <a:miter lim="400000"/>
            </a:ln>
          </a:right>
          <a:top>
            <a:ln w="12700" cap="flat">
              <a:solidFill>
                <a:srgbClr val="CBCBCB"/>
              </a:solidFill>
              <a:prstDash val="solid"/>
              <a:miter lim="400000"/>
            </a:ln>
          </a:top>
          <a:bottom>
            <a:ln w="12700" cap="flat">
              <a:solidFill>
                <a:srgbClr val="CBCBCB"/>
              </a:solidFill>
              <a:prstDash val="solid"/>
              <a:miter lim="400000"/>
            </a:ln>
          </a:bottom>
          <a:insideH>
            <a:ln w="12700" cap="flat">
              <a:solidFill>
                <a:srgbClr val="CBCBCB"/>
              </a:solidFill>
              <a:prstDash val="solid"/>
              <a:miter lim="400000"/>
            </a:ln>
          </a:insideH>
          <a:insideV>
            <a:ln w="12700" cap="flat">
              <a:noFill/>
              <a:miter lim="400000"/>
            </a:ln>
          </a:insideV>
        </a:tcBdr>
        <a:fill>
          <a:solidFill>
            <a:srgbClr val="545761"/>
          </a:solidFill>
        </a:fill>
      </a:tcStyle>
    </a:firstCol>
    <a:lastRow>
      <a:tcTxStyle b="off" i="off">
        <a:fontRef idx="minor">
          <a:srgbClr val="FFFFFF"/>
        </a:fontRef>
        <a:srgbClr val="FFFFFF"/>
      </a:tcTxStyle>
      <a:tcStyle>
        <a:tcBdr>
          <a:left>
            <a:ln w="12700" cap="flat">
              <a:noFill/>
              <a:miter lim="400000"/>
            </a:ln>
          </a:left>
          <a:right>
            <a:ln w="12700" cap="flat">
              <a:noFill/>
              <a:miter lim="400000"/>
            </a:ln>
          </a:right>
          <a:top>
            <a:ln w="12700" cap="flat">
              <a:solidFill>
                <a:srgbClr val="CBCBCB"/>
              </a:solidFill>
              <a:prstDash val="solid"/>
              <a:miter lim="400000"/>
            </a:ln>
          </a:top>
          <a:bottom>
            <a:ln w="12700" cap="flat">
              <a:solidFill>
                <a:srgbClr val="CBCBCB"/>
              </a:solidFill>
              <a:prstDash val="solid"/>
              <a:miter lim="400000"/>
            </a:ln>
          </a:bottom>
          <a:insideH>
            <a:ln w="12700" cap="flat">
              <a:noFill/>
              <a:miter lim="400000"/>
            </a:ln>
          </a:insideH>
          <a:insideV>
            <a:ln w="12700" cap="flat">
              <a:noFill/>
              <a:miter lim="400000"/>
            </a:ln>
          </a:insideV>
        </a:tcBdr>
        <a:fill>
          <a:solidFill>
            <a:srgbClr val="777C83"/>
          </a:solidFill>
        </a:fill>
      </a:tcStyle>
    </a:lastRow>
    <a:firstRow>
      <a:tcTxStyle b="off" i="off">
        <a:fontRef idx="minor">
          <a:srgbClr val="FFFFFF"/>
        </a:fontRef>
        <a:srgbClr val="FFFFFF"/>
      </a:tcTxStyle>
      <a:tcStyle>
        <a:tcBdr>
          <a:left>
            <a:ln w="12700" cap="flat">
              <a:noFill/>
              <a:miter lim="400000"/>
            </a:ln>
          </a:left>
          <a:right>
            <a:ln w="12700" cap="flat">
              <a:noFill/>
              <a:miter lim="400000"/>
            </a:ln>
          </a:right>
          <a:top>
            <a:ln w="12700" cap="flat">
              <a:solidFill>
                <a:srgbClr val="CBCBCB"/>
              </a:solidFill>
              <a:prstDash val="solid"/>
              <a:miter lim="400000"/>
            </a:ln>
          </a:top>
          <a:bottom>
            <a:ln w="12700" cap="flat">
              <a:solidFill>
                <a:srgbClr val="FFFFFF"/>
              </a:solidFill>
              <a:prstDash val="solid"/>
              <a:miter lim="400000"/>
            </a:ln>
          </a:bottom>
          <a:insideH>
            <a:ln w="12700" cap="flat">
              <a:noFill/>
              <a:miter lim="400000"/>
            </a:ln>
          </a:insideH>
          <a:insideV>
            <a:ln w="12700" cap="flat">
              <a:noFill/>
              <a:miter lim="400000"/>
            </a:ln>
          </a:insideV>
        </a:tcBdr>
        <a:fill>
          <a:solidFill>
            <a:srgbClr val="777C83"/>
          </a:solidFill>
        </a:fill>
      </a:tcStyle>
    </a:firstRow>
  </a:tblStyle>
  <a:tblStyle styleId="{2708684C-4D16-4618-839F-0558EEFCDFE6}" styleName="">
    <a:tblBg/>
    <a:wholeTbl>
      <a:tcTxStyle b="off" i="off">
        <a:fontRef idx="minor">
          <a:srgbClr val="FFFFFF"/>
        </a:fontRef>
        <a:srgbClr val="FFFFFF"/>
      </a:tcTxStyle>
      <a:tcStyle>
        <a:tcBdr>
          <a:left>
            <a:ln w="12700" cap="flat">
              <a:solidFill>
                <a:srgbClr val="FFFFFF"/>
              </a:solidFill>
              <a:custDash>
                <a:ds d="200000" sp="200000"/>
              </a:custDash>
              <a:miter lim="400000"/>
            </a:ln>
          </a:left>
          <a:right>
            <a:ln w="12700" cap="flat">
              <a:solidFill>
                <a:srgbClr val="FFFFFF"/>
              </a:solidFill>
              <a:custDash>
                <a:ds d="200000" sp="200000"/>
              </a:custDash>
              <a:miter lim="400000"/>
            </a:ln>
          </a:right>
          <a:top>
            <a:ln w="12700" cap="flat">
              <a:solidFill>
                <a:srgbClr val="FFFFFF"/>
              </a:solidFill>
              <a:custDash>
                <a:ds d="200000" sp="200000"/>
              </a:custDash>
              <a:miter lim="400000"/>
            </a:ln>
          </a:top>
          <a:bottom>
            <a:ln w="12700" cap="flat">
              <a:solidFill>
                <a:srgbClr val="FFFFFF"/>
              </a:solidFill>
              <a:custDash>
                <a:ds d="200000" sp="200000"/>
              </a:custDash>
              <a:miter lim="400000"/>
            </a:ln>
          </a:bottom>
          <a:insideH>
            <a:ln w="12700" cap="flat">
              <a:solidFill>
                <a:srgbClr val="FFFFFF"/>
              </a:solidFill>
              <a:custDash>
                <a:ds d="200000" sp="200000"/>
              </a:custDash>
              <a:miter lim="400000"/>
            </a:ln>
          </a:insideH>
          <a:insideV>
            <a:ln w="12700" cap="flat">
              <a:solidFill>
                <a:srgbClr val="FFFFFF"/>
              </a:solidFill>
              <a:custDash>
                <a:ds d="200000" sp="200000"/>
              </a:custDash>
              <a:miter lim="400000"/>
            </a:ln>
          </a:insideV>
        </a:tcBdr>
        <a:fill>
          <a:noFill/>
        </a:fill>
      </a:tcStyle>
    </a:wholeTbl>
    <a:band2H>
      <a:tcTxStyle/>
      <a:tcStyle>
        <a:tcBdr/>
        <a:fill>
          <a:solidFill>
            <a:srgbClr val="797A7C">
              <a:alpha val="30000"/>
            </a:srgbClr>
          </a:solidFill>
        </a:fill>
      </a:tcStyle>
    </a:band2H>
    <a:firstCol>
      <a:tcTxStyle b="on" i="off">
        <a:font>
          <a:latin typeface="Helvetica"/>
          <a:ea typeface="Helvetica"/>
          <a:cs typeface="Helvetica"/>
        </a:font>
        <a:srgbClr val="FFFFFF"/>
      </a:tcTxStyle>
      <a:tcStyle>
        <a:tcBdr>
          <a:left>
            <a:ln w="12700" cap="flat">
              <a:noFill/>
              <a:miter lim="400000"/>
            </a:ln>
          </a:left>
          <a:right>
            <a:ln w="12700" cap="flat">
              <a:solidFill>
                <a:srgbClr val="FFFFFF"/>
              </a:solidFill>
              <a:prstDash val="solid"/>
              <a:miter lim="400000"/>
            </a:ln>
          </a:right>
          <a:top>
            <a:ln w="12700" cap="flat">
              <a:solidFill>
                <a:srgbClr val="FFFFFF"/>
              </a:solidFill>
              <a:custDash>
                <a:ds d="200000" sp="200000"/>
              </a:custDash>
              <a:miter lim="400000"/>
            </a:ln>
          </a:top>
          <a:bottom>
            <a:ln w="12700" cap="flat">
              <a:solidFill>
                <a:srgbClr val="FFFFFF"/>
              </a:solidFill>
              <a:custDash>
                <a:ds d="200000" sp="200000"/>
              </a:custDash>
              <a:miter lim="400000"/>
            </a:ln>
          </a:bottom>
          <a:insideH>
            <a:ln w="12700" cap="flat">
              <a:solidFill>
                <a:srgbClr val="FFFFFF"/>
              </a:solidFill>
              <a:custDash>
                <a:ds d="200000" sp="200000"/>
              </a:custDash>
              <a:miter lim="400000"/>
            </a:ln>
          </a:insideH>
          <a:insideV>
            <a:ln w="12700" cap="flat">
              <a:solidFill>
                <a:srgbClr val="FFFFFF"/>
              </a:solidFill>
              <a:custDash>
                <a:ds d="200000" sp="200000"/>
              </a:custDash>
              <a:miter lim="400000"/>
            </a:ln>
          </a:insideV>
        </a:tcBdr>
        <a:fill>
          <a:noFill/>
        </a:fill>
      </a:tcStyle>
    </a:firstCol>
    <a:lastRow>
      <a:tcTxStyle b="on" i="off">
        <a:font>
          <a:latin typeface="Helvetica"/>
          <a:ea typeface="Helvetica"/>
          <a:cs typeface="Helvetica"/>
        </a:font>
        <a:srgbClr val="FFFFFF"/>
      </a:tcTxStyle>
      <a:tcStyle>
        <a:tcBdr>
          <a:left>
            <a:ln w="12700" cap="flat">
              <a:solidFill>
                <a:srgbClr val="FFFFFF"/>
              </a:solidFill>
              <a:custDash>
                <a:ds d="200000" sp="200000"/>
              </a:custDash>
              <a:miter lim="400000"/>
            </a:ln>
          </a:left>
          <a:right>
            <a:ln w="12700" cap="flat">
              <a:solidFill>
                <a:srgbClr val="FFFFFF"/>
              </a:solidFill>
              <a:custDash>
                <a:ds d="200000" sp="200000"/>
              </a:custDash>
              <a:miter lim="400000"/>
            </a:ln>
          </a:right>
          <a:top>
            <a:ln w="12700" cap="flat">
              <a:solidFill>
                <a:srgbClr val="FFFFFF"/>
              </a:solidFill>
              <a:prstDash val="solid"/>
              <a:miter lim="400000"/>
            </a:ln>
          </a:top>
          <a:bottom>
            <a:ln w="12700" cap="flat">
              <a:noFill/>
              <a:miter lim="400000"/>
            </a:ln>
          </a:bottom>
          <a:insideH>
            <a:ln w="12700" cap="flat">
              <a:noFill/>
              <a:miter lim="400000"/>
            </a:ln>
          </a:insideH>
          <a:insideV>
            <a:ln w="12700" cap="flat">
              <a:solidFill>
                <a:srgbClr val="FFFFFF"/>
              </a:solidFill>
              <a:custDash>
                <a:ds d="200000" sp="200000"/>
              </a:custDash>
              <a:miter lim="400000"/>
            </a:ln>
          </a:insideV>
        </a:tcBdr>
        <a:fill>
          <a:noFill/>
        </a:fill>
      </a:tcStyle>
    </a:lastRow>
    <a:firstRow>
      <a:tcTxStyle b="on" i="off">
        <a:font>
          <a:latin typeface="Helvetica"/>
          <a:ea typeface="Helvetica"/>
          <a:cs typeface="Helvetica"/>
        </a:font>
        <a:srgbClr val="FFFFFF"/>
      </a:tcTxStyle>
      <a:tcStyle>
        <a:tcBdr>
          <a:left>
            <a:ln w="12700" cap="flat">
              <a:solidFill>
                <a:srgbClr val="FFFFFF"/>
              </a:solidFill>
              <a:custDash>
                <a:ds d="200000" sp="200000"/>
              </a:custDash>
              <a:miter lim="400000"/>
            </a:ln>
          </a:left>
          <a:right>
            <a:ln w="12700" cap="flat">
              <a:solidFill>
                <a:srgbClr val="FFFFFF"/>
              </a:solidFill>
              <a:custDash>
                <a:ds d="200000" sp="200000"/>
              </a:custDash>
              <a:miter lim="400000"/>
            </a:ln>
          </a:right>
          <a:top>
            <a:ln w="12700" cap="flat">
              <a:noFill/>
              <a:miter lim="400000"/>
            </a:ln>
          </a:top>
          <a:bottom>
            <a:ln w="12700" cap="flat">
              <a:solidFill>
                <a:srgbClr val="FFFFFF"/>
              </a:solidFill>
              <a:prstDash val="solid"/>
              <a:miter lim="400000"/>
            </a:ln>
          </a:bottom>
          <a:insideH>
            <a:ln w="12700" cap="flat">
              <a:noFill/>
              <a:miter lim="400000"/>
            </a:ln>
          </a:insideH>
          <a:insideV>
            <a:ln w="12700" cap="flat">
              <a:solidFill>
                <a:srgbClr val="FFFFFF"/>
              </a:solidFill>
              <a:custDash>
                <a:ds d="200000" sp="200000"/>
              </a:custDash>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5" d="100"/>
          <a:sy n="75" d="100"/>
        </p:scale>
        <p:origin x="1644"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6" name="Shape 116"/>
          <p:cNvSpPr>
            <a:spLocks noGrp="1" noRot="1" noChangeAspect="1"/>
          </p:cNvSpPr>
          <p:nvPr>
            <p:ph type="sldImg"/>
          </p:nvPr>
        </p:nvSpPr>
        <p:spPr>
          <a:xfrm>
            <a:off x="1143000" y="685800"/>
            <a:ext cx="4572000" cy="3429000"/>
          </a:xfrm>
          <a:prstGeom prst="rect">
            <a:avLst/>
          </a:prstGeom>
        </p:spPr>
        <p:txBody>
          <a:bodyPr/>
          <a:lstStyle/>
          <a:p>
            <a:endParaRPr/>
          </a:p>
        </p:txBody>
      </p:sp>
      <p:sp>
        <p:nvSpPr>
          <p:cNvPr id="117" name="Shape 117"/>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2082507016"/>
      </p:ext>
    </p:extLst>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8138181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625600" y="1596249"/>
            <a:ext cx="9753600" cy="3395698"/>
          </a:xfrm>
        </p:spPr>
        <p:txBody>
          <a:bodyPr anchor="b"/>
          <a:lstStyle>
            <a:lvl1pPr algn="ctr">
              <a:defRPr sz="6400"/>
            </a:lvl1pPr>
          </a:lstStyle>
          <a:p>
            <a:r>
              <a:rPr lang="en-US" smtClean="0"/>
              <a:t>Click to edit Master title style</a:t>
            </a:r>
            <a:endParaRPr lang="en-SG"/>
          </a:p>
        </p:txBody>
      </p:sp>
      <p:sp>
        <p:nvSpPr>
          <p:cNvPr id="3" name="Subtitle 2"/>
          <p:cNvSpPr>
            <a:spLocks noGrp="1"/>
          </p:cNvSpPr>
          <p:nvPr>
            <p:ph type="subTitle" idx="1"/>
          </p:nvPr>
        </p:nvSpPr>
        <p:spPr>
          <a:xfrm>
            <a:off x="1625600" y="5122898"/>
            <a:ext cx="9753600" cy="2354862"/>
          </a:xfrm>
        </p:spPr>
        <p:txBody>
          <a:bodyPr/>
          <a:lstStyle>
            <a:lvl1pPr marL="0" indent="0" algn="ctr">
              <a:buNone/>
              <a:defRPr sz="2560"/>
            </a:lvl1pPr>
            <a:lvl2pPr marL="487695" indent="0" algn="ctr">
              <a:buNone/>
              <a:defRPr sz="2133"/>
            </a:lvl2pPr>
            <a:lvl3pPr marL="975390" indent="0" algn="ctr">
              <a:buNone/>
              <a:defRPr sz="1920"/>
            </a:lvl3pPr>
            <a:lvl4pPr marL="1463086" indent="0" algn="ctr">
              <a:buNone/>
              <a:defRPr sz="1707"/>
            </a:lvl4pPr>
            <a:lvl5pPr marL="1950781" indent="0" algn="ctr">
              <a:buNone/>
              <a:defRPr sz="1707"/>
            </a:lvl5pPr>
            <a:lvl6pPr marL="2438476" indent="0" algn="ctr">
              <a:buNone/>
              <a:defRPr sz="1707"/>
            </a:lvl6pPr>
            <a:lvl7pPr marL="2926171" indent="0" algn="ctr">
              <a:buNone/>
              <a:defRPr sz="1707"/>
            </a:lvl7pPr>
            <a:lvl8pPr marL="3413867" indent="0" algn="ctr">
              <a:buNone/>
              <a:defRPr sz="1707"/>
            </a:lvl8pPr>
            <a:lvl9pPr marL="3901562" indent="0" algn="ctr">
              <a:buNone/>
              <a:defRPr sz="1707"/>
            </a:lvl9pPr>
          </a:lstStyle>
          <a:p>
            <a:r>
              <a:rPr lang="en-US" smtClean="0"/>
              <a:t>Click to edit Master subtitle style</a:t>
            </a:r>
            <a:endParaRPr lang="en-SG"/>
          </a:p>
        </p:txBody>
      </p:sp>
      <p:sp>
        <p:nvSpPr>
          <p:cNvPr id="4" name="Date Placeholder 3"/>
          <p:cNvSpPr>
            <a:spLocks noGrp="1"/>
          </p:cNvSpPr>
          <p:nvPr>
            <p:ph type="dt" sz="half" idx="10"/>
          </p:nvPr>
        </p:nvSpPr>
        <p:spPr/>
        <p:txBody>
          <a:bodyPr/>
          <a:lstStyle/>
          <a:p>
            <a:fld id="{50F3F7D3-3C17-4C11-B34B-3BC65B3D4A23}" type="datetimeFigureOut">
              <a:rPr lang="en-SG" smtClean="0"/>
              <a:t>14/12/2016</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86CB4B4D-7CA3-9044-876B-883B54F8677D}" type="slidenum">
              <a:rPr lang="en-SG" smtClean="0"/>
              <a:t>‹#›</a:t>
            </a:fld>
            <a:endParaRPr lang="en-SG"/>
          </a:p>
        </p:txBody>
      </p:sp>
    </p:spTree>
    <p:extLst>
      <p:ext uri="{BB962C8B-B14F-4D97-AF65-F5344CB8AC3E}">
        <p14:creationId xmlns:p14="http://schemas.microsoft.com/office/powerpoint/2010/main" val="41645530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SG"/>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Date Placeholder 3"/>
          <p:cNvSpPr>
            <a:spLocks noGrp="1"/>
          </p:cNvSpPr>
          <p:nvPr>
            <p:ph type="dt" sz="half" idx="10"/>
          </p:nvPr>
        </p:nvSpPr>
        <p:spPr/>
        <p:txBody>
          <a:bodyPr/>
          <a:lstStyle/>
          <a:p>
            <a:fld id="{50F3F7D3-3C17-4C11-B34B-3BC65B3D4A23}" type="datetimeFigureOut">
              <a:rPr lang="en-SG" smtClean="0"/>
              <a:t>14/12/2016</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86CB4B4D-7CA3-9044-876B-883B54F8677D}" type="slidenum">
              <a:rPr lang="en-SG" smtClean="0"/>
              <a:t>‹#›</a:t>
            </a:fld>
            <a:endParaRPr lang="en-SG"/>
          </a:p>
        </p:txBody>
      </p:sp>
    </p:spTree>
    <p:extLst>
      <p:ext uri="{BB962C8B-B14F-4D97-AF65-F5344CB8AC3E}">
        <p14:creationId xmlns:p14="http://schemas.microsoft.com/office/powerpoint/2010/main" val="11270445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306560" y="519289"/>
            <a:ext cx="2804160" cy="8265725"/>
          </a:xfrm>
        </p:spPr>
        <p:txBody>
          <a:bodyPr vert="eaVert"/>
          <a:lstStyle/>
          <a:p>
            <a:r>
              <a:rPr lang="en-US" smtClean="0"/>
              <a:t>Click to edit Master title style</a:t>
            </a:r>
            <a:endParaRPr lang="en-SG"/>
          </a:p>
        </p:txBody>
      </p:sp>
      <p:sp>
        <p:nvSpPr>
          <p:cNvPr id="3" name="Vertical Text Placeholder 2"/>
          <p:cNvSpPr>
            <a:spLocks noGrp="1"/>
          </p:cNvSpPr>
          <p:nvPr>
            <p:ph type="body" orient="vert" idx="1"/>
          </p:nvPr>
        </p:nvSpPr>
        <p:spPr>
          <a:xfrm>
            <a:off x="894080" y="519289"/>
            <a:ext cx="8249920" cy="82657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Date Placeholder 3"/>
          <p:cNvSpPr>
            <a:spLocks noGrp="1"/>
          </p:cNvSpPr>
          <p:nvPr>
            <p:ph type="dt" sz="half" idx="10"/>
          </p:nvPr>
        </p:nvSpPr>
        <p:spPr/>
        <p:txBody>
          <a:bodyPr/>
          <a:lstStyle/>
          <a:p>
            <a:fld id="{50F3F7D3-3C17-4C11-B34B-3BC65B3D4A23}" type="datetimeFigureOut">
              <a:rPr lang="en-SG" smtClean="0"/>
              <a:t>14/12/2016</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86CB4B4D-7CA3-9044-876B-883B54F8677D}" type="slidenum">
              <a:rPr lang="en-SG" smtClean="0"/>
              <a:t>‹#›</a:t>
            </a:fld>
            <a:endParaRPr lang="en-SG"/>
          </a:p>
        </p:txBody>
      </p:sp>
    </p:spTree>
    <p:extLst>
      <p:ext uri="{BB962C8B-B14F-4D97-AF65-F5344CB8AC3E}">
        <p14:creationId xmlns:p14="http://schemas.microsoft.com/office/powerpoint/2010/main" val="184659112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56" name="Shape 56"/>
          <p:cNvSpPr>
            <a:spLocks noGrp="1"/>
          </p:cNvSpPr>
          <p:nvPr>
            <p:ph type="title"/>
          </p:nvPr>
        </p:nvSpPr>
        <p:spPr>
          <a:prstGeom prst="rect">
            <a:avLst/>
          </a:prstGeom>
        </p:spPr>
        <p:txBody>
          <a:bodyPr/>
          <a:lstStyle/>
          <a:p>
            <a:r>
              <a:t>Title Text</a:t>
            </a:r>
          </a:p>
        </p:txBody>
      </p:sp>
      <p:sp>
        <p:nvSpPr>
          <p:cNvPr id="57" name="Shape 57"/>
          <p:cNvSpPr>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58" name="Shape 58"/>
          <p:cNvSpPr>
            <a:spLocks noGrp="1"/>
          </p:cNvSpPr>
          <p:nvPr>
            <p:ph type="sldNum" sz="quarter" idx="2"/>
          </p:nvPr>
        </p:nvSpPr>
        <p:spPr>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1164239149"/>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SG"/>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Date Placeholder 3"/>
          <p:cNvSpPr>
            <a:spLocks noGrp="1"/>
          </p:cNvSpPr>
          <p:nvPr>
            <p:ph type="dt" sz="half" idx="10"/>
          </p:nvPr>
        </p:nvSpPr>
        <p:spPr/>
        <p:txBody>
          <a:bodyPr/>
          <a:lstStyle/>
          <a:p>
            <a:fld id="{50F3F7D3-3C17-4C11-B34B-3BC65B3D4A23}" type="datetimeFigureOut">
              <a:rPr lang="en-SG" smtClean="0"/>
              <a:t>14/12/2016</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86CB4B4D-7CA3-9044-876B-883B54F8677D}" type="slidenum">
              <a:rPr lang="en-SG" smtClean="0"/>
              <a:t>‹#›</a:t>
            </a:fld>
            <a:endParaRPr lang="en-SG"/>
          </a:p>
        </p:txBody>
      </p:sp>
    </p:spTree>
    <p:extLst>
      <p:ext uri="{BB962C8B-B14F-4D97-AF65-F5344CB8AC3E}">
        <p14:creationId xmlns:p14="http://schemas.microsoft.com/office/powerpoint/2010/main" val="14970274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87307" y="2431628"/>
            <a:ext cx="11216640" cy="4057226"/>
          </a:xfrm>
        </p:spPr>
        <p:txBody>
          <a:bodyPr anchor="b"/>
          <a:lstStyle>
            <a:lvl1pPr>
              <a:defRPr sz="6400"/>
            </a:lvl1pPr>
          </a:lstStyle>
          <a:p>
            <a:r>
              <a:rPr lang="en-US" smtClean="0"/>
              <a:t>Click to edit Master title style</a:t>
            </a:r>
            <a:endParaRPr lang="en-SG"/>
          </a:p>
        </p:txBody>
      </p:sp>
      <p:sp>
        <p:nvSpPr>
          <p:cNvPr id="3" name="Text Placeholder 2"/>
          <p:cNvSpPr>
            <a:spLocks noGrp="1"/>
          </p:cNvSpPr>
          <p:nvPr>
            <p:ph type="body" idx="1"/>
          </p:nvPr>
        </p:nvSpPr>
        <p:spPr>
          <a:xfrm>
            <a:off x="887307" y="6527237"/>
            <a:ext cx="11216640" cy="2133599"/>
          </a:xfrm>
        </p:spPr>
        <p:txBody>
          <a:bodyPr/>
          <a:lstStyle>
            <a:lvl1pPr marL="0" indent="0">
              <a:buNone/>
              <a:defRPr sz="2560">
                <a:solidFill>
                  <a:schemeClr val="tx1">
                    <a:tint val="75000"/>
                  </a:schemeClr>
                </a:solidFill>
              </a:defRPr>
            </a:lvl1pPr>
            <a:lvl2pPr marL="487695" indent="0">
              <a:buNone/>
              <a:defRPr sz="2133">
                <a:solidFill>
                  <a:schemeClr val="tx1">
                    <a:tint val="75000"/>
                  </a:schemeClr>
                </a:solidFill>
              </a:defRPr>
            </a:lvl2pPr>
            <a:lvl3pPr marL="975390" indent="0">
              <a:buNone/>
              <a:defRPr sz="1920">
                <a:solidFill>
                  <a:schemeClr val="tx1">
                    <a:tint val="75000"/>
                  </a:schemeClr>
                </a:solidFill>
              </a:defRPr>
            </a:lvl3pPr>
            <a:lvl4pPr marL="1463086" indent="0">
              <a:buNone/>
              <a:defRPr sz="1707">
                <a:solidFill>
                  <a:schemeClr val="tx1">
                    <a:tint val="75000"/>
                  </a:schemeClr>
                </a:solidFill>
              </a:defRPr>
            </a:lvl4pPr>
            <a:lvl5pPr marL="1950781" indent="0">
              <a:buNone/>
              <a:defRPr sz="1707">
                <a:solidFill>
                  <a:schemeClr val="tx1">
                    <a:tint val="75000"/>
                  </a:schemeClr>
                </a:solidFill>
              </a:defRPr>
            </a:lvl5pPr>
            <a:lvl6pPr marL="2438476" indent="0">
              <a:buNone/>
              <a:defRPr sz="1707">
                <a:solidFill>
                  <a:schemeClr val="tx1">
                    <a:tint val="75000"/>
                  </a:schemeClr>
                </a:solidFill>
              </a:defRPr>
            </a:lvl6pPr>
            <a:lvl7pPr marL="2926171" indent="0">
              <a:buNone/>
              <a:defRPr sz="1707">
                <a:solidFill>
                  <a:schemeClr val="tx1">
                    <a:tint val="75000"/>
                  </a:schemeClr>
                </a:solidFill>
              </a:defRPr>
            </a:lvl7pPr>
            <a:lvl8pPr marL="3413867" indent="0">
              <a:buNone/>
              <a:defRPr sz="1707">
                <a:solidFill>
                  <a:schemeClr val="tx1">
                    <a:tint val="75000"/>
                  </a:schemeClr>
                </a:solidFill>
              </a:defRPr>
            </a:lvl8pPr>
            <a:lvl9pPr marL="3901562" indent="0">
              <a:buNone/>
              <a:defRPr sz="1707">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0F3F7D3-3C17-4C11-B34B-3BC65B3D4A23}" type="datetimeFigureOut">
              <a:rPr lang="en-SG" smtClean="0"/>
              <a:t>14/12/2016</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86CB4B4D-7CA3-9044-876B-883B54F8677D}" type="slidenum">
              <a:rPr lang="en-SG" smtClean="0"/>
              <a:t>‹#›</a:t>
            </a:fld>
            <a:endParaRPr lang="en-SG"/>
          </a:p>
        </p:txBody>
      </p:sp>
    </p:spTree>
    <p:extLst>
      <p:ext uri="{BB962C8B-B14F-4D97-AF65-F5344CB8AC3E}">
        <p14:creationId xmlns:p14="http://schemas.microsoft.com/office/powerpoint/2010/main" val="17565002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SG"/>
          </a:p>
        </p:txBody>
      </p:sp>
      <p:sp>
        <p:nvSpPr>
          <p:cNvPr id="3" name="Content Placeholder 2"/>
          <p:cNvSpPr>
            <a:spLocks noGrp="1"/>
          </p:cNvSpPr>
          <p:nvPr>
            <p:ph sz="half" idx="1"/>
          </p:nvPr>
        </p:nvSpPr>
        <p:spPr>
          <a:xfrm>
            <a:off x="894080" y="2596444"/>
            <a:ext cx="5527040" cy="618857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Content Placeholder 3"/>
          <p:cNvSpPr>
            <a:spLocks noGrp="1"/>
          </p:cNvSpPr>
          <p:nvPr>
            <p:ph sz="half" idx="2"/>
          </p:nvPr>
        </p:nvSpPr>
        <p:spPr>
          <a:xfrm>
            <a:off x="6583680" y="2596444"/>
            <a:ext cx="5527040" cy="618857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5" name="Date Placeholder 4"/>
          <p:cNvSpPr>
            <a:spLocks noGrp="1"/>
          </p:cNvSpPr>
          <p:nvPr>
            <p:ph type="dt" sz="half" idx="10"/>
          </p:nvPr>
        </p:nvSpPr>
        <p:spPr/>
        <p:txBody>
          <a:bodyPr/>
          <a:lstStyle/>
          <a:p>
            <a:fld id="{50F3F7D3-3C17-4C11-B34B-3BC65B3D4A23}" type="datetimeFigureOut">
              <a:rPr lang="en-SG" smtClean="0"/>
              <a:t>14/12/2016</a:t>
            </a:fld>
            <a:endParaRPr lang="en-SG"/>
          </a:p>
        </p:txBody>
      </p:sp>
      <p:sp>
        <p:nvSpPr>
          <p:cNvPr id="6" name="Footer Placeholder 5"/>
          <p:cNvSpPr>
            <a:spLocks noGrp="1"/>
          </p:cNvSpPr>
          <p:nvPr>
            <p:ph type="ftr" sz="quarter" idx="11"/>
          </p:nvPr>
        </p:nvSpPr>
        <p:spPr/>
        <p:txBody>
          <a:bodyPr/>
          <a:lstStyle/>
          <a:p>
            <a:endParaRPr lang="en-SG"/>
          </a:p>
        </p:txBody>
      </p:sp>
      <p:sp>
        <p:nvSpPr>
          <p:cNvPr id="7" name="Slide Number Placeholder 6"/>
          <p:cNvSpPr>
            <a:spLocks noGrp="1"/>
          </p:cNvSpPr>
          <p:nvPr>
            <p:ph type="sldNum" sz="quarter" idx="12"/>
          </p:nvPr>
        </p:nvSpPr>
        <p:spPr/>
        <p:txBody>
          <a:bodyPr/>
          <a:lstStyle/>
          <a:p>
            <a:fld id="{86CB4B4D-7CA3-9044-876B-883B54F8677D}" type="slidenum">
              <a:rPr lang="en-SG" smtClean="0"/>
              <a:t>‹#›</a:t>
            </a:fld>
            <a:endParaRPr lang="en-SG"/>
          </a:p>
        </p:txBody>
      </p:sp>
    </p:spTree>
    <p:extLst>
      <p:ext uri="{BB962C8B-B14F-4D97-AF65-F5344CB8AC3E}">
        <p14:creationId xmlns:p14="http://schemas.microsoft.com/office/powerpoint/2010/main" val="16962482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95774" y="519290"/>
            <a:ext cx="11216640" cy="1885245"/>
          </a:xfrm>
        </p:spPr>
        <p:txBody>
          <a:bodyPr/>
          <a:lstStyle/>
          <a:p>
            <a:r>
              <a:rPr lang="en-US" smtClean="0"/>
              <a:t>Click to edit Master title style</a:t>
            </a:r>
            <a:endParaRPr lang="en-SG"/>
          </a:p>
        </p:txBody>
      </p:sp>
      <p:sp>
        <p:nvSpPr>
          <p:cNvPr id="3" name="Text Placeholder 2"/>
          <p:cNvSpPr>
            <a:spLocks noGrp="1"/>
          </p:cNvSpPr>
          <p:nvPr>
            <p:ph type="body" idx="1"/>
          </p:nvPr>
        </p:nvSpPr>
        <p:spPr>
          <a:xfrm>
            <a:off x="895775" y="2390987"/>
            <a:ext cx="5501639" cy="1171786"/>
          </a:xfrm>
        </p:spPr>
        <p:txBody>
          <a:bodyPr anchor="b"/>
          <a:lstStyle>
            <a:lvl1pPr marL="0" indent="0">
              <a:buNone/>
              <a:defRPr sz="2560" b="1"/>
            </a:lvl1pPr>
            <a:lvl2pPr marL="487695" indent="0">
              <a:buNone/>
              <a:defRPr sz="2133" b="1"/>
            </a:lvl2pPr>
            <a:lvl3pPr marL="975390" indent="0">
              <a:buNone/>
              <a:defRPr sz="1920" b="1"/>
            </a:lvl3pPr>
            <a:lvl4pPr marL="1463086" indent="0">
              <a:buNone/>
              <a:defRPr sz="1707" b="1"/>
            </a:lvl4pPr>
            <a:lvl5pPr marL="1950781" indent="0">
              <a:buNone/>
              <a:defRPr sz="1707" b="1"/>
            </a:lvl5pPr>
            <a:lvl6pPr marL="2438476" indent="0">
              <a:buNone/>
              <a:defRPr sz="1707" b="1"/>
            </a:lvl6pPr>
            <a:lvl7pPr marL="2926171" indent="0">
              <a:buNone/>
              <a:defRPr sz="1707" b="1"/>
            </a:lvl7pPr>
            <a:lvl8pPr marL="3413867" indent="0">
              <a:buNone/>
              <a:defRPr sz="1707" b="1"/>
            </a:lvl8pPr>
            <a:lvl9pPr marL="3901562" indent="0">
              <a:buNone/>
              <a:defRPr sz="1707" b="1"/>
            </a:lvl9pPr>
          </a:lstStyle>
          <a:p>
            <a:pPr lvl="0"/>
            <a:r>
              <a:rPr lang="en-US" smtClean="0"/>
              <a:t>Click to edit Master text styles</a:t>
            </a:r>
          </a:p>
        </p:txBody>
      </p:sp>
      <p:sp>
        <p:nvSpPr>
          <p:cNvPr id="4" name="Content Placeholder 3"/>
          <p:cNvSpPr>
            <a:spLocks noGrp="1"/>
          </p:cNvSpPr>
          <p:nvPr>
            <p:ph sz="half" idx="2"/>
          </p:nvPr>
        </p:nvSpPr>
        <p:spPr>
          <a:xfrm>
            <a:off x="895775" y="3562773"/>
            <a:ext cx="5501639" cy="524030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5" name="Text Placeholder 4"/>
          <p:cNvSpPr>
            <a:spLocks noGrp="1"/>
          </p:cNvSpPr>
          <p:nvPr>
            <p:ph type="body" sz="quarter" idx="3"/>
          </p:nvPr>
        </p:nvSpPr>
        <p:spPr>
          <a:xfrm>
            <a:off x="6583680" y="2390987"/>
            <a:ext cx="5528734" cy="1171786"/>
          </a:xfrm>
        </p:spPr>
        <p:txBody>
          <a:bodyPr anchor="b"/>
          <a:lstStyle>
            <a:lvl1pPr marL="0" indent="0">
              <a:buNone/>
              <a:defRPr sz="2560" b="1"/>
            </a:lvl1pPr>
            <a:lvl2pPr marL="487695" indent="0">
              <a:buNone/>
              <a:defRPr sz="2133" b="1"/>
            </a:lvl2pPr>
            <a:lvl3pPr marL="975390" indent="0">
              <a:buNone/>
              <a:defRPr sz="1920" b="1"/>
            </a:lvl3pPr>
            <a:lvl4pPr marL="1463086" indent="0">
              <a:buNone/>
              <a:defRPr sz="1707" b="1"/>
            </a:lvl4pPr>
            <a:lvl5pPr marL="1950781" indent="0">
              <a:buNone/>
              <a:defRPr sz="1707" b="1"/>
            </a:lvl5pPr>
            <a:lvl6pPr marL="2438476" indent="0">
              <a:buNone/>
              <a:defRPr sz="1707" b="1"/>
            </a:lvl6pPr>
            <a:lvl7pPr marL="2926171" indent="0">
              <a:buNone/>
              <a:defRPr sz="1707" b="1"/>
            </a:lvl7pPr>
            <a:lvl8pPr marL="3413867" indent="0">
              <a:buNone/>
              <a:defRPr sz="1707" b="1"/>
            </a:lvl8pPr>
            <a:lvl9pPr marL="3901562" indent="0">
              <a:buNone/>
              <a:defRPr sz="1707" b="1"/>
            </a:lvl9pPr>
          </a:lstStyle>
          <a:p>
            <a:pPr lvl="0"/>
            <a:r>
              <a:rPr lang="en-US" smtClean="0"/>
              <a:t>Click to edit Master text styles</a:t>
            </a:r>
          </a:p>
        </p:txBody>
      </p:sp>
      <p:sp>
        <p:nvSpPr>
          <p:cNvPr id="6" name="Content Placeholder 5"/>
          <p:cNvSpPr>
            <a:spLocks noGrp="1"/>
          </p:cNvSpPr>
          <p:nvPr>
            <p:ph sz="quarter" idx="4"/>
          </p:nvPr>
        </p:nvSpPr>
        <p:spPr>
          <a:xfrm>
            <a:off x="6583680" y="3562773"/>
            <a:ext cx="5528734" cy="524030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7" name="Date Placeholder 6"/>
          <p:cNvSpPr>
            <a:spLocks noGrp="1"/>
          </p:cNvSpPr>
          <p:nvPr>
            <p:ph type="dt" sz="half" idx="10"/>
          </p:nvPr>
        </p:nvSpPr>
        <p:spPr/>
        <p:txBody>
          <a:bodyPr/>
          <a:lstStyle/>
          <a:p>
            <a:fld id="{50F3F7D3-3C17-4C11-B34B-3BC65B3D4A23}" type="datetimeFigureOut">
              <a:rPr lang="en-SG" smtClean="0"/>
              <a:t>14/12/2016</a:t>
            </a:fld>
            <a:endParaRPr lang="en-SG"/>
          </a:p>
        </p:txBody>
      </p:sp>
      <p:sp>
        <p:nvSpPr>
          <p:cNvPr id="8" name="Footer Placeholder 7"/>
          <p:cNvSpPr>
            <a:spLocks noGrp="1"/>
          </p:cNvSpPr>
          <p:nvPr>
            <p:ph type="ftr" sz="quarter" idx="11"/>
          </p:nvPr>
        </p:nvSpPr>
        <p:spPr/>
        <p:txBody>
          <a:bodyPr/>
          <a:lstStyle/>
          <a:p>
            <a:endParaRPr lang="en-SG"/>
          </a:p>
        </p:txBody>
      </p:sp>
      <p:sp>
        <p:nvSpPr>
          <p:cNvPr id="9" name="Slide Number Placeholder 8"/>
          <p:cNvSpPr>
            <a:spLocks noGrp="1"/>
          </p:cNvSpPr>
          <p:nvPr>
            <p:ph type="sldNum" sz="quarter" idx="12"/>
          </p:nvPr>
        </p:nvSpPr>
        <p:spPr/>
        <p:txBody>
          <a:bodyPr/>
          <a:lstStyle/>
          <a:p>
            <a:fld id="{86CB4B4D-7CA3-9044-876B-883B54F8677D}" type="slidenum">
              <a:rPr lang="en-SG" smtClean="0"/>
              <a:t>‹#›</a:t>
            </a:fld>
            <a:endParaRPr lang="en-SG"/>
          </a:p>
        </p:txBody>
      </p:sp>
    </p:spTree>
    <p:extLst>
      <p:ext uri="{BB962C8B-B14F-4D97-AF65-F5344CB8AC3E}">
        <p14:creationId xmlns:p14="http://schemas.microsoft.com/office/powerpoint/2010/main" val="20177181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SG"/>
          </a:p>
        </p:txBody>
      </p:sp>
      <p:sp>
        <p:nvSpPr>
          <p:cNvPr id="3" name="Date Placeholder 2"/>
          <p:cNvSpPr>
            <a:spLocks noGrp="1"/>
          </p:cNvSpPr>
          <p:nvPr>
            <p:ph type="dt" sz="half" idx="10"/>
          </p:nvPr>
        </p:nvSpPr>
        <p:spPr/>
        <p:txBody>
          <a:bodyPr/>
          <a:lstStyle/>
          <a:p>
            <a:fld id="{50F3F7D3-3C17-4C11-B34B-3BC65B3D4A23}" type="datetimeFigureOut">
              <a:rPr lang="en-SG" smtClean="0"/>
              <a:t>14/12/2016</a:t>
            </a:fld>
            <a:endParaRPr lang="en-SG"/>
          </a:p>
        </p:txBody>
      </p:sp>
      <p:sp>
        <p:nvSpPr>
          <p:cNvPr id="4" name="Footer Placeholder 3"/>
          <p:cNvSpPr>
            <a:spLocks noGrp="1"/>
          </p:cNvSpPr>
          <p:nvPr>
            <p:ph type="ftr" sz="quarter" idx="11"/>
          </p:nvPr>
        </p:nvSpPr>
        <p:spPr/>
        <p:txBody>
          <a:bodyPr/>
          <a:lstStyle/>
          <a:p>
            <a:endParaRPr lang="en-SG"/>
          </a:p>
        </p:txBody>
      </p:sp>
      <p:sp>
        <p:nvSpPr>
          <p:cNvPr id="5" name="Slide Number Placeholder 4"/>
          <p:cNvSpPr>
            <a:spLocks noGrp="1"/>
          </p:cNvSpPr>
          <p:nvPr>
            <p:ph type="sldNum" sz="quarter" idx="12"/>
          </p:nvPr>
        </p:nvSpPr>
        <p:spPr/>
        <p:txBody>
          <a:bodyPr/>
          <a:lstStyle/>
          <a:p>
            <a:fld id="{86CB4B4D-7CA3-9044-876B-883B54F8677D}" type="slidenum">
              <a:rPr lang="en-SG" smtClean="0"/>
              <a:t>‹#›</a:t>
            </a:fld>
            <a:endParaRPr lang="en-SG"/>
          </a:p>
        </p:txBody>
      </p:sp>
    </p:spTree>
    <p:extLst>
      <p:ext uri="{BB962C8B-B14F-4D97-AF65-F5344CB8AC3E}">
        <p14:creationId xmlns:p14="http://schemas.microsoft.com/office/powerpoint/2010/main" val="31195559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0F3F7D3-3C17-4C11-B34B-3BC65B3D4A23}" type="datetimeFigureOut">
              <a:rPr lang="en-SG" smtClean="0"/>
              <a:t>14/12/2016</a:t>
            </a:fld>
            <a:endParaRPr lang="en-SG"/>
          </a:p>
        </p:txBody>
      </p:sp>
      <p:sp>
        <p:nvSpPr>
          <p:cNvPr id="3" name="Footer Placeholder 2"/>
          <p:cNvSpPr>
            <a:spLocks noGrp="1"/>
          </p:cNvSpPr>
          <p:nvPr>
            <p:ph type="ftr" sz="quarter" idx="11"/>
          </p:nvPr>
        </p:nvSpPr>
        <p:spPr/>
        <p:txBody>
          <a:bodyPr/>
          <a:lstStyle/>
          <a:p>
            <a:endParaRPr lang="en-SG"/>
          </a:p>
        </p:txBody>
      </p:sp>
      <p:sp>
        <p:nvSpPr>
          <p:cNvPr id="4" name="Slide Number Placeholder 3"/>
          <p:cNvSpPr>
            <a:spLocks noGrp="1"/>
          </p:cNvSpPr>
          <p:nvPr>
            <p:ph type="sldNum" sz="quarter" idx="12"/>
          </p:nvPr>
        </p:nvSpPr>
        <p:spPr/>
        <p:txBody>
          <a:bodyPr/>
          <a:lstStyle/>
          <a:p>
            <a:fld id="{86CB4B4D-7CA3-9044-876B-883B54F8677D}" type="slidenum">
              <a:rPr lang="en-SG" smtClean="0"/>
              <a:t>‹#›</a:t>
            </a:fld>
            <a:endParaRPr lang="en-SG"/>
          </a:p>
        </p:txBody>
      </p:sp>
    </p:spTree>
    <p:extLst>
      <p:ext uri="{BB962C8B-B14F-4D97-AF65-F5344CB8AC3E}">
        <p14:creationId xmlns:p14="http://schemas.microsoft.com/office/powerpoint/2010/main" val="36133121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95774" y="650240"/>
            <a:ext cx="4194386" cy="2275840"/>
          </a:xfrm>
        </p:spPr>
        <p:txBody>
          <a:bodyPr anchor="b"/>
          <a:lstStyle>
            <a:lvl1pPr>
              <a:defRPr sz="3413"/>
            </a:lvl1pPr>
          </a:lstStyle>
          <a:p>
            <a:r>
              <a:rPr lang="en-US" smtClean="0"/>
              <a:t>Click to edit Master title style</a:t>
            </a:r>
            <a:endParaRPr lang="en-SG"/>
          </a:p>
        </p:txBody>
      </p:sp>
      <p:sp>
        <p:nvSpPr>
          <p:cNvPr id="3" name="Content Placeholder 2"/>
          <p:cNvSpPr>
            <a:spLocks noGrp="1"/>
          </p:cNvSpPr>
          <p:nvPr>
            <p:ph idx="1"/>
          </p:nvPr>
        </p:nvSpPr>
        <p:spPr>
          <a:xfrm>
            <a:off x="5528734" y="1404338"/>
            <a:ext cx="6583680" cy="6931378"/>
          </a:xfrm>
        </p:spPr>
        <p:txBody>
          <a:bodyPr/>
          <a:lstStyle>
            <a:lvl1pPr>
              <a:defRPr sz="3413"/>
            </a:lvl1pPr>
            <a:lvl2pPr>
              <a:defRPr sz="2987"/>
            </a:lvl2pPr>
            <a:lvl3pPr>
              <a:defRPr sz="2560"/>
            </a:lvl3pPr>
            <a:lvl4pPr>
              <a:defRPr sz="2133"/>
            </a:lvl4pPr>
            <a:lvl5pPr>
              <a:defRPr sz="2133"/>
            </a:lvl5pPr>
            <a:lvl6pPr>
              <a:defRPr sz="2133"/>
            </a:lvl6pPr>
            <a:lvl7pPr>
              <a:defRPr sz="2133"/>
            </a:lvl7pPr>
            <a:lvl8pPr>
              <a:defRPr sz="2133"/>
            </a:lvl8pPr>
            <a:lvl9pPr>
              <a:defRPr sz="2133"/>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Text Placeholder 3"/>
          <p:cNvSpPr>
            <a:spLocks noGrp="1"/>
          </p:cNvSpPr>
          <p:nvPr>
            <p:ph type="body" sz="half" idx="2"/>
          </p:nvPr>
        </p:nvSpPr>
        <p:spPr>
          <a:xfrm>
            <a:off x="895774" y="2926080"/>
            <a:ext cx="4194386" cy="5420925"/>
          </a:xfrm>
        </p:spPr>
        <p:txBody>
          <a:bodyPr/>
          <a:lstStyle>
            <a:lvl1pPr marL="0" indent="0">
              <a:buNone/>
              <a:defRPr sz="1707"/>
            </a:lvl1pPr>
            <a:lvl2pPr marL="487695" indent="0">
              <a:buNone/>
              <a:defRPr sz="1493"/>
            </a:lvl2pPr>
            <a:lvl3pPr marL="975390" indent="0">
              <a:buNone/>
              <a:defRPr sz="1280"/>
            </a:lvl3pPr>
            <a:lvl4pPr marL="1463086" indent="0">
              <a:buNone/>
              <a:defRPr sz="1067"/>
            </a:lvl4pPr>
            <a:lvl5pPr marL="1950781" indent="0">
              <a:buNone/>
              <a:defRPr sz="1067"/>
            </a:lvl5pPr>
            <a:lvl6pPr marL="2438476" indent="0">
              <a:buNone/>
              <a:defRPr sz="1067"/>
            </a:lvl6pPr>
            <a:lvl7pPr marL="2926171" indent="0">
              <a:buNone/>
              <a:defRPr sz="1067"/>
            </a:lvl7pPr>
            <a:lvl8pPr marL="3413867" indent="0">
              <a:buNone/>
              <a:defRPr sz="1067"/>
            </a:lvl8pPr>
            <a:lvl9pPr marL="3901562" indent="0">
              <a:buNone/>
              <a:defRPr sz="1067"/>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0F3F7D3-3C17-4C11-B34B-3BC65B3D4A23}" type="datetimeFigureOut">
              <a:rPr lang="en-SG" smtClean="0"/>
              <a:t>14/12/2016</a:t>
            </a:fld>
            <a:endParaRPr lang="en-SG"/>
          </a:p>
        </p:txBody>
      </p:sp>
      <p:sp>
        <p:nvSpPr>
          <p:cNvPr id="6" name="Footer Placeholder 5"/>
          <p:cNvSpPr>
            <a:spLocks noGrp="1"/>
          </p:cNvSpPr>
          <p:nvPr>
            <p:ph type="ftr" sz="quarter" idx="11"/>
          </p:nvPr>
        </p:nvSpPr>
        <p:spPr/>
        <p:txBody>
          <a:bodyPr/>
          <a:lstStyle/>
          <a:p>
            <a:endParaRPr lang="en-SG"/>
          </a:p>
        </p:txBody>
      </p:sp>
      <p:sp>
        <p:nvSpPr>
          <p:cNvPr id="7" name="Slide Number Placeholder 6"/>
          <p:cNvSpPr>
            <a:spLocks noGrp="1"/>
          </p:cNvSpPr>
          <p:nvPr>
            <p:ph type="sldNum" sz="quarter" idx="12"/>
          </p:nvPr>
        </p:nvSpPr>
        <p:spPr/>
        <p:txBody>
          <a:bodyPr/>
          <a:lstStyle/>
          <a:p>
            <a:fld id="{86CB4B4D-7CA3-9044-876B-883B54F8677D}" type="slidenum">
              <a:rPr lang="en-SG" smtClean="0"/>
              <a:t>‹#›</a:t>
            </a:fld>
            <a:endParaRPr lang="en-SG"/>
          </a:p>
        </p:txBody>
      </p:sp>
    </p:spTree>
    <p:extLst>
      <p:ext uri="{BB962C8B-B14F-4D97-AF65-F5344CB8AC3E}">
        <p14:creationId xmlns:p14="http://schemas.microsoft.com/office/powerpoint/2010/main" val="23742995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95774" y="650240"/>
            <a:ext cx="4194386" cy="2275840"/>
          </a:xfrm>
        </p:spPr>
        <p:txBody>
          <a:bodyPr anchor="b"/>
          <a:lstStyle>
            <a:lvl1pPr>
              <a:defRPr sz="3413"/>
            </a:lvl1pPr>
          </a:lstStyle>
          <a:p>
            <a:r>
              <a:rPr lang="en-US" smtClean="0"/>
              <a:t>Click to edit Master title style</a:t>
            </a:r>
            <a:endParaRPr lang="en-SG"/>
          </a:p>
        </p:txBody>
      </p:sp>
      <p:sp>
        <p:nvSpPr>
          <p:cNvPr id="3" name="Picture Placeholder 2"/>
          <p:cNvSpPr>
            <a:spLocks noGrp="1"/>
          </p:cNvSpPr>
          <p:nvPr>
            <p:ph type="pic" idx="1"/>
          </p:nvPr>
        </p:nvSpPr>
        <p:spPr>
          <a:xfrm>
            <a:off x="5528734" y="1404338"/>
            <a:ext cx="6583680" cy="6931378"/>
          </a:xfrm>
        </p:spPr>
        <p:txBody>
          <a:bodyPr/>
          <a:lstStyle>
            <a:lvl1pPr marL="0" indent="0">
              <a:buNone/>
              <a:defRPr sz="3413"/>
            </a:lvl1pPr>
            <a:lvl2pPr marL="487695" indent="0">
              <a:buNone/>
              <a:defRPr sz="2987"/>
            </a:lvl2pPr>
            <a:lvl3pPr marL="975390" indent="0">
              <a:buNone/>
              <a:defRPr sz="2560"/>
            </a:lvl3pPr>
            <a:lvl4pPr marL="1463086" indent="0">
              <a:buNone/>
              <a:defRPr sz="2133"/>
            </a:lvl4pPr>
            <a:lvl5pPr marL="1950781" indent="0">
              <a:buNone/>
              <a:defRPr sz="2133"/>
            </a:lvl5pPr>
            <a:lvl6pPr marL="2438476" indent="0">
              <a:buNone/>
              <a:defRPr sz="2133"/>
            </a:lvl6pPr>
            <a:lvl7pPr marL="2926171" indent="0">
              <a:buNone/>
              <a:defRPr sz="2133"/>
            </a:lvl7pPr>
            <a:lvl8pPr marL="3413867" indent="0">
              <a:buNone/>
              <a:defRPr sz="2133"/>
            </a:lvl8pPr>
            <a:lvl9pPr marL="3901562" indent="0">
              <a:buNone/>
              <a:defRPr sz="2133"/>
            </a:lvl9pPr>
          </a:lstStyle>
          <a:p>
            <a:endParaRPr lang="en-SG"/>
          </a:p>
        </p:txBody>
      </p:sp>
      <p:sp>
        <p:nvSpPr>
          <p:cNvPr id="4" name="Text Placeholder 3"/>
          <p:cNvSpPr>
            <a:spLocks noGrp="1"/>
          </p:cNvSpPr>
          <p:nvPr>
            <p:ph type="body" sz="half" idx="2"/>
          </p:nvPr>
        </p:nvSpPr>
        <p:spPr>
          <a:xfrm>
            <a:off x="895774" y="2926080"/>
            <a:ext cx="4194386" cy="5420925"/>
          </a:xfrm>
        </p:spPr>
        <p:txBody>
          <a:bodyPr/>
          <a:lstStyle>
            <a:lvl1pPr marL="0" indent="0">
              <a:buNone/>
              <a:defRPr sz="1707"/>
            </a:lvl1pPr>
            <a:lvl2pPr marL="487695" indent="0">
              <a:buNone/>
              <a:defRPr sz="1493"/>
            </a:lvl2pPr>
            <a:lvl3pPr marL="975390" indent="0">
              <a:buNone/>
              <a:defRPr sz="1280"/>
            </a:lvl3pPr>
            <a:lvl4pPr marL="1463086" indent="0">
              <a:buNone/>
              <a:defRPr sz="1067"/>
            </a:lvl4pPr>
            <a:lvl5pPr marL="1950781" indent="0">
              <a:buNone/>
              <a:defRPr sz="1067"/>
            </a:lvl5pPr>
            <a:lvl6pPr marL="2438476" indent="0">
              <a:buNone/>
              <a:defRPr sz="1067"/>
            </a:lvl6pPr>
            <a:lvl7pPr marL="2926171" indent="0">
              <a:buNone/>
              <a:defRPr sz="1067"/>
            </a:lvl7pPr>
            <a:lvl8pPr marL="3413867" indent="0">
              <a:buNone/>
              <a:defRPr sz="1067"/>
            </a:lvl8pPr>
            <a:lvl9pPr marL="3901562" indent="0">
              <a:buNone/>
              <a:defRPr sz="1067"/>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0F3F7D3-3C17-4C11-B34B-3BC65B3D4A23}" type="datetimeFigureOut">
              <a:rPr lang="en-SG" smtClean="0"/>
              <a:t>14/12/2016</a:t>
            </a:fld>
            <a:endParaRPr lang="en-SG"/>
          </a:p>
        </p:txBody>
      </p:sp>
      <p:sp>
        <p:nvSpPr>
          <p:cNvPr id="6" name="Footer Placeholder 5"/>
          <p:cNvSpPr>
            <a:spLocks noGrp="1"/>
          </p:cNvSpPr>
          <p:nvPr>
            <p:ph type="ftr" sz="quarter" idx="11"/>
          </p:nvPr>
        </p:nvSpPr>
        <p:spPr/>
        <p:txBody>
          <a:bodyPr/>
          <a:lstStyle/>
          <a:p>
            <a:endParaRPr lang="en-SG"/>
          </a:p>
        </p:txBody>
      </p:sp>
      <p:sp>
        <p:nvSpPr>
          <p:cNvPr id="7" name="Slide Number Placeholder 6"/>
          <p:cNvSpPr>
            <a:spLocks noGrp="1"/>
          </p:cNvSpPr>
          <p:nvPr>
            <p:ph type="sldNum" sz="quarter" idx="12"/>
          </p:nvPr>
        </p:nvSpPr>
        <p:spPr/>
        <p:txBody>
          <a:bodyPr/>
          <a:lstStyle/>
          <a:p>
            <a:fld id="{86CB4B4D-7CA3-9044-876B-883B54F8677D}" type="slidenum">
              <a:rPr lang="en-SG" smtClean="0"/>
              <a:t>‹#›</a:t>
            </a:fld>
            <a:endParaRPr lang="en-SG"/>
          </a:p>
        </p:txBody>
      </p:sp>
    </p:spTree>
    <p:extLst>
      <p:ext uri="{BB962C8B-B14F-4D97-AF65-F5344CB8AC3E}">
        <p14:creationId xmlns:p14="http://schemas.microsoft.com/office/powerpoint/2010/main" val="11522149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94080" y="519290"/>
            <a:ext cx="11216640" cy="1885245"/>
          </a:xfrm>
          <a:prstGeom prst="rect">
            <a:avLst/>
          </a:prstGeom>
        </p:spPr>
        <p:txBody>
          <a:bodyPr vert="horz" lIns="91440" tIns="45720" rIns="91440" bIns="45720" rtlCol="0" anchor="ctr">
            <a:normAutofit/>
          </a:bodyPr>
          <a:lstStyle/>
          <a:p>
            <a:r>
              <a:rPr lang="en-US" smtClean="0"/>
              <a:t>Click to edit Master title style</a:t>
            </a:r>
            <a:endParaRPr lang="en-SG"/>
          </a:p>
        </p:txBody>
      </p:sp>
      <p:sp>
        <p:nvSpPr>
          <p:cNvPr id="3" name="Text Placeholder 2"/>
          <p:cNvSpPr>
            <a:spLocks noGrp="1"/>
          </p:cNvSpPr>
          <p:nvPr>
            <p:ph type="body" idx="1"/>
          </p:nvPr>
        </p:nvSpPr>
        <p:spPr>
          <a:xfrm>
            <a:off x="894080" y="2596444"/>
            <a:ext cx="11216640" cy="618857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Date Placeholder 3"/>
          <p:cNvSpPr>
            <a:spLocks noGrp="1"/>
          </p:cNvSpPr>
          <p:nvPr>
            <p:ph type="dt" sz="half" idx="2"/>
          </p:nvPr>
        </p:nvSpPr>
        <p:spPr>
          <a:xfrm>
            <a:off x="894080" y="9040143"/>
            <a:ext cx="2926080" cy="519289"/>
          </a:xfrm>
          <a:prstGeom prst="rect">
            <a:avLst/>
          </a:prstGeom>
        </p:spPr>
        <p:txBody>
          <a:bodyPr vert="horz" lIns="91440" tIns="45720" rIns="91440" bIns="45720" rtlCol="0" anchor="ctr"/>
          <a:lstStyle>
            <a:lvl1pPr algn="l">
              <a:defRPr sz="1280">
                <a:solidFill>
                  <a:schemeClr val="tx1">
                    <a:tint val="75000"/>
                  </a:schemeClr>
                </a:solidFill>
              </a:defRPr>
            </a:lvl1pPr>
          </a:lstStyle>
          <a:p>
            <a:fld id="{50F3F7D3-3C17-4C11-B34B-3BC65B3D4A23}" type="datetimeFigureOut">
              <a:rPr lang="en-SG" smtClean="0"/>
              <a:t>14/12/2016</a:t>
            </a:fld>
            <a:endParaRPr lang="en-SG"/>
          </a:p>
        </p:txBody>
      </p:sp>
      <p:sp>
        <p:nvSpPr>
          <p:cNvPr id="5" name="Footer Placeholder 4"/>
          <p:cNvSpPr>
            <a:spLocks noGrp="1"/>
          </p:cNvSpPr>
          <p:nvPr>
            <p:ph type="ftr" sz="quarter" idx="3"/>
          </p:nvPr>
        </p:nvSpPr>
        <p:spPr>
          <a:xfrm>
            <a:off x="4307840" y="9040143"/>
            <a:ext cx="4389120" cy="519289"/>
          </a:xfrm>
          <a:prstGeom prst="rect">
            <a:avLst/>
          </a:prstGeom>
        </p:spPr>
        <p:txBody>
          <a:bodyPr vert="horz" lIns="91440" tIns="45720" rIns="91440" bIns="45720" rtlCol="0" anchor="ctr"/>
          <a:lstStyle>
            <a:lvl1pPr algn="ctr">
              <a:defRPr sz="1280">
                <a:solidFill>
                  <a:schemeClr val="tx1">
                    <a:tint val="75000"/>
                  </a:schemeClr>
                </a:solidFill>
              </a:defRPr>
            </a:lvl1pPr>
          </a:lstStyle>
          <a:p>
            <a:endParaRPr lang="en-SG"/>
          </a:p>
        </p:txBody>
      </p:sp>
      <p:sp>
        <p:nvSpPr>
          <p:cNvPr id="6" name="Slide Number Placeholder 5"/>
          <p:cNvSpPr>
            <a:spLocks noGrp="1"/>
          </p:cNvSpPr>
          <p:nvPr>
            <p:ph type="sldNum" sz="quarter" idx="4"/>
          </p:nvPr>
        </p:nvSpPr>
        <p:spPr>
          <a:xfrm>
            <a:off x="9184640" y="9040143"/>
            <a:ext cx="2926080" cy="519289"/>
          </a:xfrm>
          <a:prstGeom prst="rect">
            <a:avLst/>
          </a:prstGeom>
        </p:spPr>
        <p:txBody>
          <a:bodyPr vert="horz" lIns="91440" tIns="45720" rIns="91440" bIns="45720" rtlCol="0" anchor="ctr"/>
          <a:lstStyle>
            <a:lvl1pPr algn="r">
              <a:defRPr sz="1280">
                <a:solidFill>
                  <a:schemeClr val="tx1">
                    <a:tint val="75000"/>
                  </a:schemeClr>
                </a:solidFill>
              </a:defRPr>
            </a:lvl1pPr>
          </a:lstStyle>
          <a:p>
            <a:fld id="{86CB4B4D-7CA3-9044-876B-883B54F8677D}" type="slidenum">
              <a:rPr lang="en-SG" smtClean="0"/>
              <a:t>‹#›</a:t>
            </a:fld>
            <a:endParaRPr lang="en-SG"/>
          </a:p>
        </p:txBody>
      </p:sp>
    </p:spTree>
    <p:extLst>
      <p:ext uri="{BB962C8B-B14F-4D97-AF65-F5344CB8AC3E}">
        <p14:creationId xmlns:p14="http://schemas.microsoft.com/office/powerpoint/2010/main" val="258616125"/>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algn="l" defTabSz="975390" rtl="0" eaLnBrk="1" latinLnBrk="0" hangingPunct="1">
        <a:lnSpc>
          <a:spcPct val="90000"/>
        </a:lnSpc>
        <a:spcBef>
          <a:spcPct val="0"/>
        </a:spcBef>
        <a:buNone/>
        <a:defRPr sz="4693" kern="1200">
          <a:solidFill>
            <a:schemeClr val="tx1"/>
          </a:solidFill>
          <a:latin typeface="+mj-lt"/>
          <a:ea typeface="+mj-ea"/>
          <a:cs typeface="+mj-cs"/>
        </a:defRPr>
      </a:lvl1pPr>
    </p:titleStyle>
    <p:bodyStyle>
      <a:lvl1pPr marL="243848" indent="-243848" algn="l" defTabSz="975390" rtl="0" eaLnBrk="1" latinLnBrk="0" hangingPunct="1">
        <a:lnSpc>
          <a:spcPct val="90000"/>
        </a:lnSpc>
        <a:spcBef>
          <a:spcPts val="1067"/>
        </a:spcBef>
        <a:buFont typeface="Arial" panose="020B0604020202020204" pitchFamily="34" charset="0"/>
        <a:buChar char="•"/>
        <a:defRPr sz="2987" kern="1200">
          <a:solidFill>
            <a:schemeClr val="tx1"/>
          </a:solidFill>
          <a:latin typeface="+mn-lt"/>
          <a:ea typeface="+mn-ea"/>
          <a:cs typeface="+mn-cs"/>
        </a:defRPr>
      </a:lvl1pPr>
      <a:lvl2pPr marL="731543" indent="-243848" algn="l" defTabSz="975390" rtl="0" eaLnBrk="1" latinLnBrk="0" hangingPunct="1">
        <a:lnSpc>
          <a:spcPct val="90000"/>
        </a:lnSpc>
        <a:spcBef>
          <a:spcPts val="533"/>
        </a:spcBef>
        <a:buFont typeface="Arial" panose="020B0604020202020204" pitchFamily="34" charset="0"/>
        <a:buChar char="•"/>
        <a:defRPr sz="2560" kern="1200">
          <a:solidFill>
            <a:schemeClr val="tx1"/>
          </a:solidFill>
          <a:latin typeface="+mn-lt"/>
          <a:ea typeface="+mn-ea"/>
          <a:cs typeface="+mn-cs"/>
        </a:defRPr>
      </a:lvl2pPr>
      <a:lvl3pPr marL="1219238" indent="-243848" algn="l" defTabSz="975390" rtl="0" eaLnBrk="1" latinLnBrk="0" hangingPunct="1">
        <a:lnSpc>
          <a:spcPct val="90000"/>
        </a:lnSpc>
        <a:spcBef>
          <a:spcPts val="533"/>
        </a:spcBef>
        <a:buFont typeface="Arial" panose="020B0604020202020204" pitchFamily="34" charset="0"/>
        <a:buChar char="•"/>
        <a:defRPr sz="2133" kern="1200">
          <a:solidFill>
            <a:schemeClr val="tx1"/>
          </a:solidFill>
          <a:latin typeface="+mn-lt"/>
          <a:ea typeface="+mn-ea"/>
          <a:cs typeface="+mn-cs"/>
        </a:defRPr>
      </a:lvl3pPr>
      <a:lvl4pPr marL="1706933" indent="-243848" algn="l" defTabSz="975390" rtl="0" eaLnBrk="1" latinLnBrk="0" hangingPunct="1">
        <a:lnSpc>
          <a:spcPct val="90000"/>
        </a:lnSpc>
        <a:spcBef>
          <a:spcPts val="533"/>
        </a:spcBef>
        <a:buFont typeface="Arial" panose="020B0604020202020204" pitchFamily="34" charset="0"/>
        <a:buChar char="•"/>
        <a:defRPr sz="1920" kern="1200">
          <a:solidFill>
            <a:schemeClr val="tx1"/>
          </a:solidFill>
          <a:latin typeface="+mn-lt"/>
          <a:ea typeface="+mn-ea"/>
          <a:cs typeface="+mn-cs"/>
        </a:defRPr>
      </a:lvl4pPr>
      <a:lvl5pPr marL="2194629" indent="-243848" algn="l" defTabSz="975390" rtl="0" eaLnBrk="1" latinLnBrk="0" hangingPunct="1">
        <a:lnSpc>
          <a:spcPct val="90000"/>
        </a:lnSpc>
        <a:spcBef>
          <a:spcPts val="533"/>
        </a:spcBef>
        <a:buFont typeface="Arial" panose="020B0604020202020204" pitchFamily="34" charset="0"/>
        <a:buChar char="•"/>
        <a:defRPr sz="1920" kern="1200">
          <a:solidFill>
            <a:schemeClr val="tx1"/>
          </a:solidFill>
          <a:latin typeface="+mn-lt"/>
          <a:ea typeface="+mn-ea"/>
          <a:cs typeface="+mn-cs"/>
        </a:defRPr>
      </a:lvl5pPr>
      <a:lvl6pPr marL="2682324" indent="-243848" algn="l" defTabSz="975390" rtl="0" eaLnBrk="1" latinLnBrk="0" hangingPunct="1">
        <a:lnSpc>
          <a:spcPct val="90000"/>
        </a:lnSpc>
        <a:spcBef>
          <a:spcPts val="533"/>
        </a:spcBef>
        <a:buFont typeface="Arial" panose="020B0604020202020204" pitchFamily="34" charset="0"/>
        <a:buChar char="•"/>
        <a:defRPr sz="1920" kern="1200">
          <a:solidFill>
            <a:schemeClr val="tx1"/>
          </a:solidFill>
          <a:latin typeface="+mn-lt"/>
          <a:ea typeface="+mn-ea"/>
          <a:cs typeface="+mn-cs"/>
        </a:defRPr>
      </a:lvl6pPr>
      <a:lvl7pPr marL="3170019" indent="-243848" algn="l" defTabSz="975390" rtl="0" eaLnBrk="1" latinLnBrk="0" hangingPunct="1">
        <a:lnSpc>
          <a:spcPct val="90000"/>
        </a:lnSpc>
        <a:spcBef>
          <a:spcPts val="533"/>
        </a:spcBef>
        <a:buFont typeface="Arial" panose="020B0604020202020204" pitchFamily="34" charset="0"/>
        <a:buChar char="•"/>
        <a:defRPr sz="1920" kern="1200">
          <a:solidFill>
            <a:schemeClr val="tx1"/>
          </a:solidFill>
          <a:latin typeface="+mn-lt"/>
          <a:ea typeface="+mn-ea"/>
          <a:cs typeface="+mn-cs"/>
        </a:defRPr>
      </a:lvl7pPr>
      <a:lvl8pPr marL="3657714" indent="-243848" algn="l" defTabSz="975390" rtl="0" eaLnBrk="1" latinLnBrk="0" hangingPunct="1">
        <a:lnSpc>
          <a:spcPct val="90000"/>
        </a:lnSpc>
        <a:spcBef>
          <a:spcPts val="533"/>
        </a:spcBef>
        <a:buFont typeface="Arial" panose="020B0604020202020204" pitchFamily="34" charset="0"/>
        <a:buChar char="•"/>
        <a:defRPr sz="1920" kern="1200">
          <a:solidFill>
            <a:schemeClr val="tx1"/>
          </a:solidFill>
          <a:latin typeface="+mn-lt"/>
          <a:ea typeface="+mn-ea"/>
          <a:cs typeface="+mn-cs"/>
        </a:defRPr>
      </a:lvl8pPr>
      <a:lvl9pPr marL="4145410" indent="-243848" algn="l" defTabSz="975390" rtl="0" eaLnBrk="1" latinLnBrk="0" hangingPunct="1">
        <a:lnSpc>
          <a:spcPct val="90000"/>
        </a:lnSpc>
        <a:spcBef>
          <a:spcPts val="533"/>
        </a:spcBef>
        <a:buFont typeface="Arial" panose="020B0604020202020204" pitchFamily="34" charset="0"/>
        <a:buChar char="•"/>
        <a:defRPr sz="1920" kern="1200">
          <a:solidFill>
            <a:schemeClr val="tx1"/>
          </a:solidFill>
          <a:latin typeface="+mn-lt"/>
          <a:ea typeface="+mn-ea"/>
          <a:cs typeface="+mn-cs"/>
        </a:defRPr>
      </a:lvl9pPr>
    </p:bodyStyle>
    <p:otherStyle>
      <a:defPPr>
        <a:defRPr lang="en-US"/>
      </a:defPPr>
      <a:lvl1pPr marL="0" algn="l" defTabSz="975390" rtl="0" eaLnBrk="1" latinLnBrk="0" hangingPunct="1">
        <a:defRPr sz="1920" kern="1200">
          <a:solidFill>
            <a:schemeClr val="tx1"/>
          </a:solidFill>
          <a:latin typeface="+mn-lt"/>
          <a:ea typeface="+mn-ea"/>
          <a:cs typeface="+mn-cs"/>
        </a:defRPr>
      </a:lvl1pPr>
      <a:lvl2pPr marL="487695" algn="l" defTabSz="975390" rtl="0" eaLnBrk="1" latinLnBrk="0" hangingPunct="1">
        <a:defRPr sz="1920" kern="1200">
          <a:solidFill>
            <a:schemeClr val="tx1"/>
          </a:solidFill>
          <a:latin typeface="+mn-lt"/>
          <a:ea typeface="+mn-ea"/>
          <a:cs typeface="+mn-cs"/>
        </a:defRPr>
      </a:lvl2pPr>
      <a:lvl3pPr marL="975390" algn="l" defTabSz="975390" rtl="0" eaLnBrk="1" latinLnBrk="0" hangingPunct="1">
        <a:defRPr sz="1920" kern="1200">
          <a:solidFill>
            <a:schemeClr val="tx1"/>
          </a:solidFill>
          <a:latin typeface="+mn-lt"/>
          <a:ea typeface="+mn-ea"/>
          <a:cs typeface="+mn-cs"/>
        </a:defRPr>
      </a:lvl3pPr>
      <a:lvl4pPr marL="1463086" algn="l" defTabSz="975390" rtl="0" eaLnBrk="1" latinLnBrk="0" hangingPunct="1">
        <a:defRPr sz="1920" kern="1200">
          <a:solidFill>
            <a:schemeClr val="tx1"/>
          </a:solidFill>
          <a:latin typeface="+mn-lt"/>
          <a:ea typeface="+mn-ea"/>
          <a:cs typeface="+mn-cs"/>
        </a:defRPr>
      </a:lvl4pPr>
      <a:lvl5pPr marL="1950781" algn="l" defTabSz="975390" rtl="0" eaLnBrk="1" latinLnBrk="0" hangingPunct="1">
        <a:defRPr sz="1920" kern="1200">
          <a:solidFill>
            <a:schemeClr val="tx1"/>
          </a:solidFill>
          <a:latin typeface="+mn-lt"/>
          <a:ea typeface="+mn-ea"/>
          <a:cs typeface="+mn-cs"/>
        </a:defRPr>
      </a:lvl5pPr>
      <a:lvl6pPr marL="2438476" algn="l" defTabSz="975390" rtl="0" eaLnBrk="1" latinLnBrk="0" hangingPunct="1">
        <a:defRPr sz="1920" kern="1200">
          <a:solidFill>
            <a:schemeClr val="tx1"/>
          </a:solidFill>
          <a:latin typeface="+mn-lt"/>
          <a:ea typeface="+mn-ea"/>
          <a:cs typeface="+mn-cs"/>
        </a:defRPr>
      </a:lvl6pPr>
      <a:lvl7pPr marL="2926171" algn="l" defTabSz="975390" rtl="0" eaLnBrk="1" latinLnBrk="0" hangingPunct="1">
        <a:defRPr sz="1920" kern="1200">
          <a:solidFill>
            <a:schemeClr val="tx1"/>
          </a:solidFill>
          <a:latin typeface="+mn-lt"/>
          <a:ea typeface="+mn-ea"/>
          <a:cs typeface="+mn-cs"/>
        </a:defRPr>
      </a:lvl7pPr>
      <a:lvl8pPr marL="3413867" algn="l" defTabSz="975390" rtl="0" eaLnBrk="1" latinLnBrk="0" hangingPunct="1">
        <a:defRPr sz="1920" kern="1200">
          <a:solidFill>
            <a:schemeClr val="tx1"/>
          </a:solidFill>
          <a:latin typeface="+mn-lt"/>
          <a:ea typeface="+mn-ea"/>
          <a:cs typeface="+mn-cs"/>
        </a:defRPr>
      </a:lvl8pPr>
      <a:lvl9pPr marL="3901562" algn="l" defTabSz="975390"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 name="Shape 120"/>
          <p:cNvSpPr>
            <a:spLocks noGrp="1"/>
          </p:cNvSpPr>
          <p:nvPr>
            <p:ph type="subTitle" idx="1"/>
          </p:nvPr>
        </p:nvSpPr>
        <p:spPr>
          <a:xfrm>
            <a:off x="1257300" y="2318692"/>
            <a:ext cx="10464800" cy="3205808"/>
          </a:xfrm>
          <a:prstGeom prst="rect">
            <a:avLst/>
          </a:prstGeom>
        </p:spPr>
        <p:txBody>
          <a:bodyPr>
            <a:normAutofit lnSpcReduction="10000"/>
          </a:bodyPr>
          <a:lstStyle/>
          <a:p>
            <a:pPr>
              <a:defRPr sz="4200">
                <a:solidFill>
                  <a:srgbClr val="000000"/>
                </a:solidFill>
                <a:latin typeface="Avenir Heavy"/>
                <a:ea typeface="Avenir Heavy"/>
                <a:cs typeface="Avenir Heavy"/>
                <a:sym typeface="Avenir Heavy"/>
              </a:defRPr>
            </a:pPr>
            <a:r>
              <a:rPr b="1" dirty="0"/>
              <a:t>New Life, </a:t>
            </a:r>
          </a:p>
          <a:p>
            <a:pPr>
              <a:lnSpc>
                <a:spcPct val="150000"/>
              </a:lnSpc>
              <a:defRPr sz="4200">
                <a:solidFill>
                  <a:srgbClr val="000000"/>
                </a:solidFill>
                <a:latin typeface="Avenir Heavy"/>
                <a:ea typeface="Avenir Heavy"/>
                <a:cs typeface="Avenir Heavy"/>
                <a:sym typeface="Avenir Heavy"/>
              </a:defRPr>
            </a:pPr>
            <a:r>
              <a:rPr b="1" dirty="0"/>
              <a:t>New Clothes</a:t>
            </a:r>
          </a:p>
          <a:p>
            <a:pPr>
              <a:defRPr sz="2600" i="1">
                <a:solidFill>
                  <a:srgbClr val="000000"/>
                </a:solidFill>
                <a:latin typeface="Avenir Heavy"/>
                <a:ea typeface="Avenir Heavy"/>
                <a:cs typeface="Avenir Heavy"/>
                <a:sym typeface="Avenir Heavy"/>
              </a:defRPr>
            </a:pPr>
            <a:endParaRPr lang="en-US" b="1" dirty="0"/>
          </a:p>
          <a:p>
            <a:pPr>
              <a:defRPr sz="2600" i="1">
                <a:solidFill>
                  <a:srgbClr val="000000"/>
                </a:solidFill>
                <a:latin typeface="Avenir Heavy"/>
                <a:ea typeface="Avenir Heavy"/>
                <a:cs typeface="Avenir Heavy"/>
                <a:sym typeface="Avenir Heavy"/>
              </a:defRPr>
            </a:pPr>
            <a:r>
              <a:rPr b="1" dirty="0"/>
              <a:t>Justin </a:t>
            </a:r>
            <a:r>
              <a:rPr b="1" dirty="0" err="1"/>
              <a:t>Ang</a:t>
            </a:r>
            <a:endParaRPr b="1" dirty="0"/>
          </a:p>
          <a:p>
            <a:pPr>
              <a:defRPr sz="2600" i="1">
                <a:solidFill>
                  <a:srgbClr val="000000"/>
                </a:solidFill>
                <a:latin typeface="Avenir Heavy"/>
                <a:ea typeface="Avenir Heavy"/>
                <a:cs typeface="Avenir Heavy"/>
                <a:sym typeface="Avenir Heavy"/>
              </a:defRPr>
            </a:pPr>
            <a:r>
              <a:rPr b="1" dirty="0"/>
              <a:t>PMC - 11 Dec 2016</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 name="Shape 151"/>
          <p:cNvSpPr>
            <a:spLocks noGrp="1"/>
          </p:cNvSpPr>
          <p:nvPr>
            <p:ph type="title"/>
          </p:nvPr>
        </p:nvSpPr>
        <p:spPr>
          <a:prstGeom prst="rect">
            <a:avLst/>
          </a:prstGeom>
        </p:spPr>
        <p:txBody>
          <a:bodyPr/>
          <a:lstStyle>
            <a:lvl1pPr>
              <a:defRPr sz="5200">
                <a:latin typeface="Avenir Heavy"/>
                <a:ea typeface="Avenir Heavy"/>
                <a:cs typeface="Avenir Heavy"/>
                <a:sym typeface="Avenir Heavy"/>
              </a:defRPr>
            </a:lvl1pPr>
          </a:lstStyle>
          <a:p>
            <a:r>
              <a:rPr b="1" dirty="0"/>
              <a:t>Colossians</a:t>
            </a:r>
            <a:r>
              <a:rPr dirty="0"/>
              <a:t> 3:1-2 (ESV)</a:t>
            </a:r>
          </a:p>
        </p:txBody>
      </p:sp>
      <p:sp>
        <p:nvSpPr>
          <p:cNvPr id="152" name="Shape 152"/>
          <p:cNvSpPr>
            <a:spLocks noGrp="1"/>
          </p:cNvSpPr>
          <p:nvPr>
            <p:ph type="body" idx="1"/>
          </p:nvPr>
        </p:nvSpPr>
        <p:spPr>
          <a:xfrm>
            <a:off x="952500" y="2438400"/>
            <a:ext cx="11099800" cy="6286500"/>
          </a:xfrm>
          <a:prstGeom prst="rect">
            <a:avLst/>
          </a:prstGeom>
        </p:spPr>
        <p:txBody>
          <a:bodyPr anchor="t"/>
          <a:lstStyle/>
          <a:p>
            <a:pPr marL="0" indent="0" algn="ctr">
              <a:buSzTx/>
              <a:buNone/>
              <a:defRPr>
                <a:latin typeface="Avenir Book"/>
                <a:ea typeface="Avenir Book"/>
                <a:cs typeface="Avenir Book"/>
                <a:sym typeface="Avenir Book"/>
              </a:defRPr>
            </a:pPr>
            <a:r>
              <a:rPr baseline="31999" dirty="0"/>
              <a:t>1</a:t>
            </a:r>
            <a:r>
              <a:rPr dirty="0"/>
              <a:t> </a:t>
            </a:r>
            <a:r>
              <a:rPr sz="5000" u="sng" dirty="0">
                <a:solidFill>
                  <a:srgbClr val="FF0000"/>
                </a:solidFill>
                <a:latin typeface="Avenir Heavy"/>
                <a:ea typeface="Avenir Heavy"/>
                <a:cs typeface="Avenir Heavy"/>
                <a:sym typeface="Avenir Heavy"/>
              </a:rPr>
              <a:t>If</a:t>
            </a:r>
            <a:r>
              <a:rPr dirty="0"/>
              <a:t> then you have been raised with Christ, seek the things that are above, where Christ is, seated at the right hand of God.</a:t>
            </a:r>
          </a:p>
          <a:p>
            <a:pPr marL="0" indent="0" algn="ctr">
              <a:buSzTx/>
              <a:buNone/>
              <a:defRPr>
                <a:latin typeface="Avenir Book"/>
                <a:ea typeface="Avenir Book"/>
                <a:cs typeface="Avenir Book"/>
                <a:sym typeface="Avenir Book"/>
              </a:defRPr>
            </a:pPr>
            <a:r>
              <a:rPr baseline="31999" dirty="0"/>
              <a:t>2</a:t>
            </a:r>
            <a:r>
              <a:rPr dirty="0"/>
              <a:t> Set your minds on things that are above, not on things that are on earth.</a:t>
            </a:r>
          </a:p>
        </p:txBody>
      </p:sp>
    </p:spTree>
  </p:cSld>
  <p:clrMapOvr>
    <a:masterClrMapping/>
  </p:clrMapOvr>
  <p:transition spd="med"/>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 name="Shape 154"/>
          <p:cNvSpPr>
            <a:spLocks noGrp="1"/>
          </p:cNvSpPr>
          <p:nvPr>
            <p:ph type="title"/>
          </p:nvPr>
        </p:nvSpPr>
        <p:spPr>
          <a:prstGeom prst="rect">
            <a:avLst/>
          </a:prstGeom>
        </p:spPr>
        <p:txBody>
          <a:bodyPr/>
          <a:lstStyle>
            <a:lvl1pPr>
              <a:defRPr sz="5200">
                <a:latin typeface="Avenir Heavy"/>
                <a:ea typeface="Avenir Heavy"/>
                <a:cs typeface="Avenir Heavy"/>
                <a:sym typeface="Avenir Heavy"/>
              </a:defRPr>
            </a:lvl1pPr>
          </a:lstStyle>
          <a:p>
            <a:r>
              <a:rPr b="1" dirty="0"/>
              <a:t>Colossians</a:t>
            </a:r>
            <a:r>
              <a:rPr dirty="0"/>
              <a:t> 3:1-2 (NIV)</a:t>
            </a:r>
          </a:p>
        </p:txBody>
      </p:sp>
      <p:sp>
        <p:nvSpPr>
          <p:cNvPr id="155" name="Shape 155"/>
          <p:cNvSpPr>
            <a:spLocks noGrp="1"/>
          </p:cNvSpPr>
          <p:nvPr>
            <p:ph type="body" idx="1"/>
          </p:nvPr>
        </p:nvSpPr>
        <p:spPr>
          <a:prstGeom prst="rect">
            <a:avLst/>
          </a:prstGeom>
        </p:spPr>
        <p:txBody>
          <a:bodyPr anchor="t"/>
          <a:lstStyle/>
          <a:p>
            <a:pPr marL="0" indent="0" algn="ctr">
              <a:buSzTx/>
              <a:buNone/>
              <a:defRPr>
                <a:latin typeface="Avenir Book"/>
                <a:ea typeface="Avenir Book"/>
                <a:cs typeface="Avenir Book"/>
                <a:sym typeface="Avenir Book"/>
              </a:defRPr>
            </a:pPr>
            <a:r>
              <a:rPr baseline="31999" dirty="0"/>
              <a:t>1</a:t>
            </a:r>
            <a:r>
              <a:rPr dirty="0"/>
              <a:t> Since, then, you have been raised with Christ,  </a:t>
            </a:r>
            <a:r>
              <a:rPr dirty="0">
                <a:solidFill>
                  <a:srgbClr val="FF0000"/>
                </a:solidFill>
                <a:latin typeface="Avenir Heavy"/>
                <a:ea typeface="Avenir Heavy"/>
                <a:cs typeface="Avenir Heavy"/>
                <a:sym typeface="Avenir Heavy"/>
              </a:rPr>
              <a:t>set your hearts on things above</a:t>
            </a:r>
            <a:r>
              <a:rPr dirty="0"/>
              <a:t>, where Christ is, seated at the right hand of God. </a:t>
            </a:r>
          </a:p>
          <a:p>
            <a:pPr marL="0" indent="0" algn="ctr">
              <a:buSzTx/>
              <a:buNone/>
              <a:defRPr>
                <a:latin typeface="Avenir Book"/>
                <a:ea typeface="Avenir Book"/>
                <a:cs typeface="Avenir Book"/>
                <a:sym typeface="Avenir Book"/>
              </a:defRPr>
            </a:pPr>
            <a:r>
              <a:rPr baseline="31999" dirty="0"/>
              <a:t>2</a:t>
            </a:r>
            <a:r>
              <a:rPr dirty="0"/>
              <a:t> </a:t>
            </a:r>
            <a:r>
              <a:rPr dirty="0">
                <a:solidFill>
                  <a:srgbClr val="FF0000"/>
                </a:solidFill>
                <a:latin typeface="Avenir Heavy"/>
                <a:ea typeface="Avenir Heavy"/>
                <a:cs typeface="Avenir Heavy"/>
                <a:sym typeface="Avenir Heavy"/>
              </a:rPr>
              <a:t>Set your minds on things above</a:t>
            </a:r>
            <a:r>
              <a:rPr dirty="0"/>
              <a:t>, not on earthly things.</a:t>
            </a:r>
          </a:p>
        </p:txBody>
      </p:sp>
    </p:spTree>
  </p:cSld>
  <p:clrMapOvr>
    <a:masterClrMapping/>
  </p:clrMapOvr>
  <p:transition spd="med"/>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 name="Shape 157"/>
          <p:cNvSpPr>
            <a:spLocks noGrp="1"/>
          </p:cNvSpPr>
          <p:nvPr>
            <p:ph type="title"/>
          </p:nvPr>
        </p:nvSpPr>
        <p:spPr>
          <a:xfrm>
            <a:off x="952500" y="3816350"/>
            <a:ext cx="11099800" cy="2120900"/>
          </a:xfrm>
          <a:prstGeom prst="rect">
            <a:avLst/>
          </a:prstGeom>
        </p:spPr>
        <p:txBody>
          <a:bodyPr/>
          <a:lstStyle>
            <a:lvl1pPr>
              <a:defRPr sz="5200">
                <a:latin typeface="Avenir Heavy"/>
                <a:ea typeface="Avenir Heavy"/>
                <a:cs typeface="Avenir Heavy"/>
                <a:sym typeface="Avenir Heavy"/>
              </a:defRPr>
            </a:lvl1pPr>
          </a:lstStyle>
          <a:p>
            <a:r>
              <a:rPr b="1" dirty="0"/>
              <a:t>Have you come to the end of yourself?</a:t>
            </a:r>
          </a:p>
        </p:txBody>
      </p:sp>
    </p:spTree>
  </p:cSld>
  <p:clrMapOvr>
    <a:masterClrMapping/>
  </p:clrMapOvr>
  <p:transition spd="med"/>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 name="Shape 159"/>
          <p:cNvSpPr>
            <a:spLocks noGrp="1"/>
          </p:cNvSpPr>
          <p:nvPr>
            <p:ph type="title"/>
          </p:nvPr>
        </p:nvSpPr>
        <p:spPr>
          <a:prstGeom prst="rect">
            <a:avLst/>
          </a:prstGeom>
        </p:spPr>
        <p:txBody>
          <a:bodyPr/>
          <a:lstStyle>
            <a:lvl1pPr>
              <a:defRPr sz="5200">
                <a:latin typeface="Avenir Heavy"/>
                <a:ea typeface="Avenir Heavy"/>
                <a:cs typeface="Avenir Heavy"/>
                <a:sym typeface="Avenir Heavy"/>
              </a:defRPr>
            </a:lvl1pPr>
          </a:lstStyle>
          <a:p>
            <a:r>
              <a:rPr b="1" dirty="0"/>
              <a:t>Colossians 3:4-5 (ESV)</a:t>
            </a:r>
          </a:p>
        </p:txBody>
      </p:sp>
      <p:sp>
        <p:nvSpPr>
          <p:cNvPr id="160" name="Shape 160"/>
          <p:cNvSpPr>
            <a:spLocks noGrp="1"/>
          </p:cNvSpPr>
          <p:nvPr>
            <p:ph type="body" idx="1"/>
          </p:nvPr>
        </p:nvSpPr>
        <p:spPr>
          <a:prstGeom prst="rect">
            <a:avLst/>
          </a:prstGeom>
        </p:spPr>
        <p:txBody>
          <a:bodyPr anchor="t"/>
          <a:lstStyle/>
          <a:p>
            <a:pPr marL="0" indent="0" algn="ctr">
              <a:buSzTx/>
              <a:buNone/>
              <a:defRPr>
                <a:latin typeface="Avenir Book"/>
                <a:ea typeface="Avenir Book"/>
                <a:cs typeface="Avenir Book"/>
                <a:sym typeface="Avenir Book"/>
              </a:defRPr>
            </a:pPr>
            <a:r>
              <a:rPr baseline="31999" dirty="0"/>
              <a:t>4</a:t>
            </a:r>
            <a:r>
              <a:rPr dirty="0"/>
              <a:t> When Christ who is your life appears, then you also will appear with him in glory.</a:t>
            </a:r>
          </a:p>
          <a:p>
            <a:pPr marL="0" indent="0" algn="ctr">
              <a:buSzTx/>
              <a:buNone/>
              <a:defRPr>
                <a:latin typeface="Avenir Book"/>
                <a:ea typeface="Avenir Book"/>
                <a:cs typeface="Avenir Book"/>
                <a:sym typeface="Avenir Book"/>
              </a:defRPr>
            </a:pPr>
            <a:r>
              <a:rPr baseline="31999" dirty="0">
                <a:latin typeface="Avenir Roman"/>
                <a:ea typeface="Avenir Roman"/>
                <a:cs typeface="Avenir Roman"/>
                <a:sym typeface="Avenir Roman"/>
              </a:rPr>
              <a:t>5</a:t>
            </a:r>
            <a:r>
              <a:rPr dirty="0"/>
              <a:t> Put to death therefore what is earthly in you: sexual immorality, impurity, passion, evil desire, and covetousness, which is idolatry.</a:t>
            </a:r>
          </a:p>
        </p:txBody>
      </p:sp>
    </p:spTree>
  </p:cSld>
  <p:clrMapOvr>
    <a:masterClrMapping/>
  </p:clrMapOvr>
  <p:transition spd="med"/>
  <p:timing>
    <p:tnLst>
      <p:par>
        <p:cTn id="1" dur="indefinite" restart="never" fill="hold"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60">
                                            <p:txEl>
                                              <p:pRg st="1" end="1"/>
                                            </p:txEl>
                                          </p:spTgt>
                                        </p:tgtEl>
                                        <p:attrNameLst>
                                          <p:attrName>style.visibility</p:attrName>
                                        </p:attrNameLst>
                                      </p:cBhvr>
                                      <p:to>
                                        <p:strVal val="visible"/>
                                      </p:to>
                                    </p:set>
                                    <p:animEffect transition="in" filter="fade">
                                      <p:cBhvr>
                                        <p:cTn id="7" dur="500"/>
                                        <p:tgtEl>
                                          <p:spTgt spid="160">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0"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 name="Shape 162"/>
          <p:cNvSpPr>
            <a:spLocks noGrp="1"/>
          </p:cNvSpPr>
          <p:nvPr>
            <p:ph type="title"/>
          </p:nvPr>
        </p:nvSpPr>
        <p:spPr>
          <a:prstGeom prst="rect">
            <a:avLst/>
          </a:prstGeom>
        </p:spPr>
        <p:txBody>
          <a:bodyPr/>
          <a:lstStyle>
            <a:lvl1pPr>
              <a:defRPr sz="5200">
                <a:latin typeface="Avenir Heavy"/>
                <a:ea typeface="Avenir Heavy"/>
                <a:cs typeface="Avenir Heavy"/>
                <a:sym typeface="Avenir Heavy"/>
              </a:defRPr>
            </a:lvl1pPr>
          </a:lstStyle>
          <a:p>
            <a:r>
              <a:rPr b="1" dirty="0"/>
              <a:t>Colossians 3:8 (ESV)</a:t>
            </a:r>
          </a:p>
        </p:txBody>
      </p:sp>
      <p:sp>
        <p:nvSpPr>
          <p:cNvPr id="163" name="Shape 163"/>
          <p:cNvSpPr>
            <a:spLocks noGrp="1"/>
          </p:cNvSpPr>
          <p:nvPr>
            <p:ph type="body" idx="1"/>
          </p:nvPr>
        </p:nvSpPr>
        <p:spPr>
          <a:prstGeom prst="rect">
            <a:avLst/>
          </a:prstGeom>
        </p:spPr>
        <p:txBody>
          <a:bodyPr anchor="t"/>
          <a:lstStyle/>
          <a:p>
            <a:pPr marL="0" indent="0" algn="ctr">
              <a:buSzTx/>
              <a:buNone/>
              <a:defRPr>
                <a:latin typeface="Avenir Book"/>
                <a:ea typeface="Avenir Book"/>
                <a:cs typeface="Avenir Book"/>
                <a:sym typeface="Avenir Book"/>
              </a:defRPr>
            </a:pPr>
            <a:r>
              <a:rPr baseline="31999" dirty="0"/>
              <a:t>8</a:t>
            </a:r>
            <a:r>
              <a:rPr dirty="0"/>
              <a:t> But now you must put them all away: anger, wrath, malice, slander, and obscene talk from your mouth.</a:t>
            </a:r>
          </a:p>
          <a:p>
            <a:pPr marL="0" indent="0" algn="ctr">
              <a:buSzTx/>
              <a:buNone/>
              <a:defRPr>
                <a:latin typeface="Avenir Book"/>
                <a:ea typeface="Avenir Book"/>
                <a:cs typeface="Avenir Book"/>
                <a:sym typeface="Avenir Book"/>
              </a:defRPr>
            </a:pPr>
            <a:r>
              <a:rPr baseline="31999" dirty="0"/>
              <a:t>9</a:t>
            </a:r>
            <a:r>
              <a:rPr dirty="0"/>
              <a:t> Do not lie to one another, seeing that you have put off the old self with its practices</a:t>
            </a:r>
          </a:p>
          <a:p>
            <a:pPr marL="0" indent="0" algn="ctr">
              <a:buSzTx/>
              <a:buNone/>
              <a:defRPr>
                <a:latin typeface="Avenir Book"/>
                <a:ea typeface="Avenir Book"/>
                <a:cs typeface="Avenir Book"/>
                <a:sym typeface="Avenir Book"/>
              </a:defRPr>
            </a:pPr>
            <a:r>
              <a:rPr baseline="31999" dirty="0"/>
              <a:t>9</a:t>
            </a:r>
            <a:r>
              <a:rPr dirty="0"/>
              <a:t> Do not </a:t>
            </a:r>
            <a:r>
              <a:rPr u="sng" dirty="0">
                <a:solidFill>
                  <a:srgbClr val="FF0000"/>
                </a:solidFill>
                <a:latin typeface="Avenir Heavy"/>
                <a:ea typeface="Avenir Heavy"/>
                <a:cs typeface="Avenir Heavy"/>
                <a:sym typeface="Avenir Heavy"/>
              </a:rPr>
              <a:t>deceive</a:t>
            </a:r>
            <a:r>
              <a:rPr dirty="0"/>
              <a:t> one another, seeing that you have put off the old self with its practices</a:t>
            </a:r>
          </a:p>
        </p:txBody>
      </p:sp>
    </p:spTree>
  </p:cSld>
  <p:clrMapOvr>
    <a:masterClrMapping/>
  </p:clrMapOvr>
  <p:transition spd="med"/>
  <p:timing>
    <p:tnLst>
      <p:par>
        <p:cTn id="1" dur="indefinite" restart="never" fill="hold"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63">
                                            <p:txEl>
                                              <p:pRg st="1" end="1"/>
                                            </p:txEl>
                                          </p:spTgt>
                                        </p:tgtEl>
                                        <p:attrNameLst>
                                          <p:attrName>style.visibility</p:attrName>
                                        </p:attrNameLst>
                                      </p:cBhvr>
                                      <p:to>
                                        <p:strVal val="visible"/>
                                      </p:to>
                                    </p:set>
                                    <p:animEffect transition="in" filter="fade">
                                      <p:cBhvr>
                                        <p:cTn id="7" dur="500"/>
                                        <p:tgtEl>
                                          <p:spTgt spid="16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63">
                                            <p:txEl>
                                              <p:pRg st="2" end="2"/>
                                            </p:txEl>
                                          </p:spTgt>
                                        </p:tgtEl>
                                        <p:attrNameLst>
                                          <p:attrName>style.visibility</p:attrName>
                                        </p:attrNameLst>
                                      </p:cBhvr>
                                      <p:to>
                                        <p:strVal val="visible"/>
                                      </p:to>
                                    </p:set>
                                    <p:animEffect transition="in" filter="fade">
                                      <p:cBhvr>
                                        <p:cTn id="12" dur="500"/>
                                        <p:tgtEl>
                                          <p:spTgt spid="16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 name="Shape 165"/>
          <p:cNvSpPr>
            <a:spLocks noGrp="1"/>
          </p:cNvSpPr>
          <p:nvPr>
            <p:ph type="title"/>
          </p:nvPr>
        </p:nvSpPr>
        <p:spPr>
          <a:prstGeom prst="rect">
            <a:avLst/>
          </a:prstGeom>
        </p:spPr>
        <p:txBody>
          <a:bodyPr/>
          <a:lstStyle>
            <a:lvl1pPr>
              <a:defRPr sz="5200">
                <a:latin typeface="Avenir Heavy"/>
                <a:ea typeface="Avenir Heavy"/>
                <a:cs typeface="Avenir Heavy"/>
                <a:sym typeface="Avenir Heavy"/>
              </a:defRPr>
            </a:lvl1pPr>
          </a:lstStyle>
          <a:p>
            <a:r>
              <a:rPr b="1" dirty="0"/>
              <a:t>Colossians 3:11 (ESV)</a:t>
            </a:r>
          </a:p>
        </p:txBody>
      </p:sp>
      <p:sp>
        <p:nvSpPr>
          <p:cNvPr id="166" name="Shape 166"/>
          <p:cNvSpPr>
            <a:spLocks noGrp="1"/>
          </p:cNvSpPr>
          <p:nvPr>
            <p:ph type="body" idx="1"/>
          </p:nvPr>
        </p:nvSpPr>
        <p:spPr>
          <a:prstGeom prst="rect">
            <a:avLst/>
          </a:prstGeom>
        </p:spPr>
        <p:txBody>
          <a:bodyPr anchor="t"/>
          <a:lstStyle>
            <a:lvl1pPr marL="0" indent="0" algn="ctr">
              <a:buSzTx/>
              <a:buNone/>
              <a:defRPr>
                <a:latin typeface="Avenir Book"/>
                <a:ea typeface="Avenir Book"/>
                <a:cs typeface="Avenir Book"/>
                <a:sym typeface="Avenir Book"/>
              </a:defRPr>
            </a:lvl1pPr>
          </a:lstStyle>
          <a:p>
            <a:r>
              <a:rPr dirty="0"/>
              <a:t>Here there is not Greek and Jew, circumcised and uncircumcised, barbarian, Scythian, slave, free; but Christ is all, and in all.</a:t>
            </a:r>
          </a:p>
        </p:txBody>
      </p:sp>
    </p:spTree>
  </p:cSld>
  <p:clrMapOvr>
    <a:masterClrMapping/>
  </p:clrMapOvr>
  <p:transition spd="med"/>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 name="Shape 168"/>
          <p:cNvSpPr>
            <a:spLocks noGrp="1"/>
          </p:cNvSpPr>
          <p:nvPr>
            <p:ph type="title"/>
          </p:nvPr>
        </p:nvSpPr>
        <p:spPr>
          <a:prstGeom prst="rect">
            <a:avLst/>
          </a:prstGeom>
        </p:spPr>
        <p:txBody>
          <a:bodyPr/>
          <a:lstStyle>
            <a:lvl1pPr>
              <a:defRPr sz="5200">
                <a:latin typeface="Avenir Heavy"/>
                <a:ea typeface="Avenir Heavy"/>
                <a:cs typeface="Avenir Heavy"/>
                <a:sym typeface="Avenir Heavy"/>
              </a:defRPr>
            </a:lvl1pPr>
          </a:lstStyle>
          <a:p>
            <a:r>
              <a:rPr b="1" dirty="0"/>
              <a:t>New Life, New Clothes</a:t>
            </a:r>
          </a:p>
        </p:txBody>
      </p:sp>
      <p:sp>
        <p:nvSpPr>
          <p:cNvPr id="169" name="Shape 169"/>
          <p:cNvSpPr>
            <a:spLocks noGrp="1"/>
          </p:cNvSpPr>
          <p:nvPr>
            <p:ph type="body" idx="1"/>
          </p:nvPr>
        </p:nvSpPr>
        <p:spPr>
          <a:prstGeom prst="rect">
            <a:avLst/>
          </a:prstGeom>
        </p:spPr>
        <p:txBody>
          <a:bodyPr anchor="t"/>
          <a:lstStyle/>
          <a:p>
            <a:pPr marL="685799" indent="-685799">
              <a:buSzPct val="100000"/>
              <a:buAutoNum type="arabicPeriod"/>
              <a:defRPr>
                <a:solidFill>
                  <a:schemeClr val="accent6">
                    <a:hueOff val="10811956"/>
                    <a:satOff val="-58544"/>
                    <a:lumOff val="-9736"/>
                  </a:schemeClr>
                </a:solidFill>
                <a:latin typeface="Avenir Book"/>
                <a:ea typeface="Avenir Book"/>
                <a:cs typeface="Avenir Book"/>
                <a:sym typeface="Avenir Book"/>
              </a:defRPr>
            </a:pPr>
            <a:r>
              <a:rPr dirty="0"/>
              <a:t>A New Beginning (v.1-10)</a:t>
            </a:r>
          </a:p>
          <a:p>
            <a:pPr marL="685799" indent="-685799">
              <a:buSzPct val="100000"/>
              <a:buAutoNum type="arabicPeriod"/>
              <a:defRPr>
                <a:latin typeface="Avenir Book"/>
                <a:ea typeface="Avenir Book"/>
                <a:cs typeface="Avenir Book"/>
                <a:sym typeface="Avenir Book"/>
              </a:defRPr>
            </a:pPr>
            <a:r>
              <a:rPr b="1" dirty="0"/>
              <a:t>Your Past Is Past (v.11)</a:t>
            </a:r>
          </a:p>
          <a:p>
            <a:pPr marL="685799" indent="-685799">
              <a:buSzPct val="100000"/>
              <a:buAutoNum type="arabicPeriod"/>
              <a:defRPr>
                <a:solidFill>
                  <a:schemeClr val="accent6">
                    <a:hueOff val="10811956"/>
                    <a:satOff val="-58544"/>
                    <a:lumOff val="-9736"/>
                  </a:schemeClr>
                </a:solidFill>
                <a:latin typeface="Avenir Book"/>
                <a:ea typeface="Avenir Book"/>
                <a:cs typeface="Avenir Book"/>
                <a:sym typeface="Avenir Book"/>
              </a:defRPr>
            </a:pPr>
            <a:r>
              <a:rPr dirty="0"/>
              <a:t>New Life, New Clothes (v.12-17)</a:t>
            </a:r>
          </a:p>
        </p:txBody>
      </p:sp>
    </p:spTree>
  </p:cSld>
  <p:clrMapOvr>
    <a:masterClrMapping/>
  </p:clrMapOvr>
  <p:transition spd="med"/>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 name="Shape 171"/>
          <p:cNvSpPr>
            <a:spLocks noGrp="1"/>
          </p:cNvSpPr>
          <p:nvPr>
            <p:ph type="title"/>
          </p:nvPr>
        </p:nvSpPr>
        <p:spPr>
          <a:xfrm>
            <a:off x="952500" y="3816350"/>
            <a:ext cx="11099800" cy="2120900"/>
          </a:xfrm>
          <a:prstGeom prst="rect">
            <a:avLst/>
          </a:prstGeom>
        </p:spPr>
        <p:txBody>
          <a:bodyPr/>
          <a:lstStyle>
            <a:lvl1pPr>
              <a:defRPr sz="5200">
                <a:latin typeface="Avenir Heavy"/>
                <a:ea typeface="Avenir Heavy"/>
                <a:cs typeface="Avenir Heavy"/>
                <a:sym typeface="Avenir Heavy"/>
              </a:defRPr>
            </a:lvl1pPr>
          </a:lstStyle>
          <a:p>
            <a:pPr algn="ctr"/>
            <a:r>
              <a:rPr b="1" dirty="0"/>
              <a:t>Video</a:t>
            </a:r>
          </a:p>
        </p:txBody>
      </p:sp>
    </p:spTree>
    <p:extLst>
      <p:ext uri="{BB962C8B-B14F-4D97-AF65-F5344CB8AC3E}">
        <p14:creationId xmlns:p14="http://schemas.microsoft.com/office/powerpoint/2010/main" val="1834954927"/>
      </p:ext>
    </p:extLst>
  </p:cSld>
  <p:clrMapOvr>
    <a:masterClrMapping/>
  </p:clrMapOvr>
  <p:transition spd="med"/>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 name="Shape 176"/>
          <p:cNvSpPr>
            <a:spLocks noGrp="1"/>
          </p:cNvSpPr>
          <p:nvPr>
            <p:ph type="title"/>
          </p:nvPr>
        </p:nvSpPr>
        <p:spPr>
          <a:prstGeom prst="rect">
            <a:avLst/>
          </a:prstGeom>
        </p:spPr>
        <p:txBody>
          <a:bodyPr/>
          <a:lstStyle>
            <a:lvl1pPr>
              <a:defRPr sz="5200">
                <a:latin typeface="Avenir Heavy"/>
                <a:ea typeface="Avenir Heavy"/>
                <a:cs typeface="Avenir Heavy"/>
                <a:sym typeface="Avenir Heavy"/>
              </a:defRPr>
            </a:lvl1pPr>
          </a:lstStyle>
          <a:p>
            <a:r>
              <a:rPr b="1" dirty="0"/>
              <a:t>Colossians 3:11</a:t>
            </a:r>
            <a:r>
              <a:rPr lang="en-US" b="1" dirty="0"/>
              <a:t> (ESV)</a:t>
            </a:r>
            <a:r>
              <a:rPr b="1" dirty="0"/>
              <a:t> </a:t>
            </a:r>
          </a:p>
        </p:txBody>
      </p:sp>
      <p:sp>
        <p:nvSpPr>
          <p:cNvPr id="177" name="Shape 177"/>
          <p:cNvSpPr>
            <a:spLocks noGrp="1"/>
          </p:cNvSpPr>
          <p:nvPr>
            <p:ph type="body" idx="1"/>
          </p:nvPr>
        </p:nvSpPr>
        <p:spPr>
          <a:xfrm>
            <a:off x="952500" y="2590799"/>
            <a:ext cx="11099800" cy="6970643"/>
          </a:xfrm>
          <a:prstGeom prst="rect">
            <a:avLst/>
          </a:prstGeom>
        </p:spPr>
        <p:txBody>
          <a:bodyPr anchor="t">
            <a:normAutofit/>
          </a:bodyPr>
          <a:lstStyle/>
          <a:p>
            <a:pPr marL="0" indent="0" algn="ctr">
              <a:buNone/>
              <a:defRPr>
                <a:latin typeface="Avenir Book"/>
                <a:ea typeface="Avenir Book"/>
                <a:cs typeface="Avenir Book"/>
                <a:sym typeface="Avenir Book"/>
              </a:defRPr>
            </a:pPr>
            <a:r>
              <a:rPr lang="en-US" dirty="0"/>
              <a:t>Here there is not Greek and Jew, circumcised and uncircumcised, barbarian, Scythian, slave, free; but Christ is all, and in all.</a:t>
            </a:r>
          </a:p>
        </p:txBody>
      </p:sp>
    </p:spTree>
    <p:extLst>
      <p:ext uri="{BB962C8B-B14F-4D97-AF65-F5344CB8AC3E}">
        <p14:creationId xmlns:p14="http://schemas.microsoft.com/office/powerpoint/2010/main" val="3297911717"/>
      </p:ext>
    </p:extLst>
  </p:cSld>
  <p:clrMapOvr>
    <a:masterClrMapping/>
  </p:clrMapOvr>
  <p:transition spd="med"/>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 name="Shape 176"/>
          <p:cNvSpPr>
            <a:spLocks noGrp="1"/>
          </p:cNvSpPr>
          <p:nvPr>
            <p:ph type="title"/>
          </p:nvPr>
        </p:nvSpPr>
        <p:spPr>
          <a:prstGeom prst="rect">
            <a:avLst/>
          </a:prstGeom>
        </p:spPr>
        <p:txBody>
          <a:bodyPr/>
          <a:lstStyle>
            <a:lvl1pPr>
              <a:defRPr sz="5200">
                <a:latin typeface="Avenir Heavy"/>
                <a:ea typeface="Avenir Heavy"/>
                <a:cs typeface="Avenir Heavy"/>
                <a:sym typeface="Avenir Heavy"/>
              </a:defRPr>
            </a:lvl1pPr>
          </a:lstStyle>
          <a:p>
            <a:r>
              <a:rPr b="1" dirty="0"/>
              <a:t>Colossians 3:11</a:t>
            </a:r>
            <a:r>
              <a:rPr lang="en-US" b="1" dirty="0"/>
              <a:t> (ESV)</a:t>
            </a:r>
            <a:r>
              <a:rPr b="1" dirty="0"/>
              <a:t> </a:t>
            </a:r>
          </a:p>
        </p:txBody>
      </p:sp>
      <p:sp>
        <p:nvSpPr>
          <p:cNvPr id="177" name="Shape 177"/>
          <p:cNvSpPr>
            <a:spLocks noGrp="1"/>
          </p:cNvSpPr>
          <p:nvPr>
            <p:ph type="body" idx="1"/>
          </p:nvPr>
        </p:nvSpPr>
        <p:spPr>
          <a:xfrm>
            <a:off x="952500" y="2590799"/>
            <a:ext cx="11099800" cy="6970643"/>
          </a:xfrm>
          <a:prstGeom prst="rect">
            <a:avLst/>
          </a:prstGeom>
        </p:spPr>
        <p:txBody>
          <a:bodyPr anchor="t">
            <a:normAutofit/>
          </a:bodyPr>
          <a:lstStyle/>
          <a:p>
            <a:pPr marL="0" indent="0" algn="ctr">
              <a:buNone/>
              <a:defRPr>
                <a:latin typeface="Avenir Book"/>
                <a:ea typeface="Avenir Book"/>
                <a:cs typeface="Avenir Book"/>
                <a:sym typeface="Avenir Book"/>
              </a:defRPr>
            </a:pPr>
            <a:r>
              <a:rPr lang="en-US" dirty="0"/>
              <a:t>Here there is not </a:t>
            </a:r>
            <a:r>
              <a:rPr lang="en-US" dirty="0">
                <a:solidFill>
                  <a:srgbClr val="FF0000"/>
                </a:solidFill>
              </a:rPr>
              <a:t>Greek and Jew</a:t>
            </a:r>
            <a:r>
              <a:rPr lang="en-US" dirty="0"/>
              <a:t>, </a:t>
            </a:r>
            <a:r>
              <a:rPr lang="en-US" dirty="0">
                <a:solidFill>
                  <a:srgbClr val="0070C0"/>
                </a:solidFill>
              </a:rPr>
              <a:t>circumcised and uncircumcised</a:t>
            </a:r>
            <a:r>
              <a:rPr lang="en-US" dirty="0"/>
              <a:t>, </a:t>
            </a:r>
            <a:r>
              <a:rPr lang="en-US" dirty="0">
                <a:solidFill>
                  <a:srgbClr val="FFC000"/>
                </a:solidFill>
              </a:rPr>
              <a:t>barbarian, Scythian</a:t>
            </a:r>
            <a:r>
              <a:rPr lang="en-US" dirty="0"/>
              <a:t>, </a:t>
            </a:r>
            <a:r>
              <a:rPr lang="en-US" dirty="0">
                <a:solidFill>
                  <a:srgbClr val="92D050"/>
                </a:solidFill>
              </a:rPr>
              <a:t>slave, free</a:t>
            </a:r>
            <a:r>
              <a:rPr lang="en-US" dirty="0"/>
              <a:t>; but Christ is all, and in all.</a:t>
            </a:r>
          </a:p>
          <a:p>
            <a:pPr>
              <a:defRPr>
                <a:latin typeface="Avenir Book"/>
                <a:ea typeface="Avenir Book"/>
                <a:cs typeface="Avenir Book"/>
                <a:sym typeface="Avenir Book"/>
              </a:defRPr>
            </a:pPr>
            <a:r>
              <a:rPr dirty="0"/>
              <a:t>Greeks - Gentiles</a:t>
            </a:r>
          </a:p>
          <a:p>
            <a:pPr>
              <a:defRPr>
                <a:latin typeface="Avenir Book"/>
                <a:ea typeface="Avenir Book"/>
                <a:cs typeface="Avenir Book"/>
                <a:sym typeface="Avenir Book"/>
              </a:defRPr>
            </a:pPr>
            <a:r>
              <a:rPr dirty="0"/>
              <a:t>Uncircumcised - First generation Christians</a:t>
            </a:r>
          </a:p>
          <a:p>
            <a:pPr>
              <a:defRPr>
                <a:latin typeface="Avenir Book"/>
                <a:ea typeface="Avenir Book"/>
                <a:cs typeface="Avenir Book"/>
                <a:sym typeface="Avenir Book"/>
              </a:defRPr>
            </a:pPr>
            <a:r>
              <a:rPr dirty="0"/>
              <a:t>Barbarian &amp; Scythian - Rude and </a:t>
            </a:r>
            <a:r>
              <a:rPr dirty="0" err="1"/>
              <a:t>uncivilised</a:t>
            </a:r>
            <a:r>
              <a:rPr dirty="0"/>
              <a:t> </a:t>
            </a:r>
          </a:p>
          <a:p>
            <a:pPr>
              <a:defRPr>
                <a:latin typeface="Avenir Book"/>
                <a:ea typeface="Avenir Book"/>
                <a:cs typeface="Avenir Book"/>
                <a:sym typeface="Avenir Book"/>
              </a:defRPr>
            </a:pPr>
            <a:r>
              <a:rPr dirty="0"/>
              <a:t>Slave &amp; Free - Independent of social status</a:t>
            </a:r>
          </a:p>
        </p:txBody>
      </p:sp>
    </p:spTree>
    <p:extLst>
      <p:ext uri="{BB962C8B-B14F-4D97-AF65-F5344CB8AC3E}">
        <p14:creationId xmlns:p14="http://schemas.microsoft.com/office/powerpoint/2010/main" val="3789269926"/>
      </p:ext>
    </p:extLst>
  </p:cSld>
  <p:clrMapOvr>
    <a:masterClrMapping/>
  </p:clrMapOvr>
  <p:transition spd="med"/>
  <p:timing>
    <p:tnLst>
      <p:par>
        <p:cTn id="1" dur="indefinite" restart="never" fill="hold"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77">
                                            <p:txEl>
                                              <p:pRg st="1" end="1"/>
                                            </p:txEl>
                                          </p:spTgt>
                                        </p:tgtEl>
                                        <p:attrNameLst>
                                          <p:attrName>style.visibility</p:attrName>
                                        </p:attrNameLst>
                                      </p:cBhvr>
                                      <p:to>
                                        <p:strVal val="visible"/>
                                      </p:to>
                                    </p:set>
                                    <p:animEffect transition="in" filter="fade">
                                      <p:cBhvr>
                                        <p:cTn id="7" dur="500"/>
                                        <p:tgtEl>
                                          <p:spTgt spid="177">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77">
                                            <p:txEl>
                                              <p:pRg st="2" end="2"/>
                                            </p:txEl>
                                          </p:spTgt>
                                        </p:tgtEl>
                                        <p:attrNameLst>
                                          <p:attrName>style.visibility</p:attrName>
                                        </p:attrNameLst>
                                      </p:cBhvr>
                                      <p:to>
                                        <p:strVal val="visible"/>
                                      </p:to>
                                    </p:set>
                                    <p:animEffect transition="in" filter="fade">
                                      <p:cBhvr>
                                        <p:cTn id="12" dur="500"/>
                                        <p:tgtEl>
                                          <p:spTgt spid="177">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77">
                                            <p:txEl>
                                              <p:pRg st="3" end="3"/>
                                            </p:txEl>
                                          </p:spTgt>
                                        </p:tgtEl>
                                        <p:attrNameLst>
                                          <p:attrName>style.visibility</p:attrName>
                                        </p:attrNameLst>
                                      </p:cBhvr>
                                      <p:to>
                                        <p:strVal val="visible"/>
                                      </p:to>
                                    </p:set>
                                    <p:animEffect transition="in" filter="fade">
                                      <p:cBhvr>
                                        <p:cTn id="17" dur="500"/>
                                        <p:tgtEl>
                                          <p:spTgt spid="177">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77">
                                            <p:txEl>
                                              <p:pRg st="4" end="4"/>
                                            </p:txEl>
                                          </p:spTgt>
                                        </p:tgtEl>
                                        <p:attrNameLst>
                                          <p:attrName>style.visibility</p:attrName>
                                        </p:attrNameLst>
                                      </p:cBhvr>
                                      <p:to>
                                        <p:strVal val="visible"/>
                                      </p:to>
                                    </p:set>
                                    <p:animEffect transition="in" filter="fade">
                                      <p:cBhvr>
                                        <p:cTn id="22" dur="500"/>
                                        <p:tgtEl>
                                          <p:spTgt spid="17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7"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 name="Shape 126"/>
          <p:cNvSpPr>
            <a:spLocks noGrp="1"/>
          </p:cNvSpPr>
          <p:nvPr>
            <p:ph type="title"/>
          </p:nvPr>
        </p:nvSpPr>
        <p:spPr>
          <a:prstGeom prst="rect">
            <a:avLst/>
          </a:prstGeom>
        </p:spPr>
        <p:txBody>
          <a:bodyPr/>
          <a:lstStyle>
            <a:lvl1pPr>
              <a:defRPr sz="5200">
                <a:latin typeface="Avenir Heavy"/>
                <a:ea typeface="Avenir Heavy"/>
                <a:cs typeface="Avenir Heavy"/>
                <a:sym typeface="Avenir Heavy"/>
              </a:defRPr>
            </a:lvl1pPr>
          </a:lstStyle>
          <a:p>
            <a:r>
              <a:rPr b="1" dirty="0"/>
              <a:t>New Life, New Clothes</a:t>
            </a:r>
          </a:p>
        </p:txBody>
      </p:sp>
      <p:sp>
        <p:nvSpPr>
          <p:cNvPr id="127" name="Shape 127"/>
          <p:cNvSpPr>
            <a:spLocks noGrp="1"/>
          </p:cNvSpPr>
          <p:nvPr>
            <p:ph type="body" idx="1"/>
          </p:nvPr>
        </p:nvSpPr>
        <p:spPr>
          <a:prstGeom prst="rect">
            <a:avLst/>
          </a:prstGeom>
        </p:spPr>
        <p:txBody>
          <a:bodyPr anchor="t"/>
          <a:lstStyle/>
          <a:p>
            <a:pPr marL="685799" indent="-685799">
              <a:buSzPct val="100000"/>
              <a:buAutoNum type="arabicPeriod"/>
              <a:defRPr>
                <a:latin typeface="Avenir Book"/>
                <a:ea typeface="Avenir Book"/>
                <a:cs typeface="Avenir Book"/>
                <a:sym typeface="Avenir Book"/>
              </a:defRPr>
            </a:pPr>
            <a:r>
              <a:rPr dirty="0"/>
              <a:t>A New Beginning (v.1-10)</a:t>
            </a:r>
          </a:p>
          <a:p>
            <a:pPr marL="685799" indent="-685799">
              <a:buSzPct val="100000"/>
              <a:buAutoNum type="arabicPeriod"/>
              <a:defRPr>
                <a:latin typeface="Avenir Book"/>
                <a:ea typeface="Avenir Book"/>
                <a:cs typeface="Avenir Book"/>
                <a:sym typeface="Avenir Book"/>
              </a:defRPr>
            </a:pPr>
            <a:r>
              <a:rPr dirty="0"/>
              <a:t>Your Past Is Past (v.11)</a:t>
            </a:r>
          </a:p>
          <a:p>
            <a:pPr marL="685799" indent="-685799">
              <a:buSzPct val="100000"/>
              <a:buAutoNum type="arabicPeriod"/>
              <a:defRPr>
                <a:latin typeface="Avenir Book"/>
                <a:ea typeface="Avenir Book"/>
                <a:cs typeface="Avenir Book"/>
                <a:sym typeface="Avenir Book"/>
              </a:defRPr>
            </a:pPr>
            <a:r>
              <a:rPr dirty="0"/>
              <a:t>New Life, New Clothes (v.12-17)</a:t>
            </a:r>
          </a:p>
        </p:txBody>
      </p:sp>
    </p:spTree>
  </p:cSld>
  <p:clrMapOvr>
    <a:masterClrMapping/>
  </p:clrMapOvr>
  <p:transition spd="med"/>
  <p:timing>
    <p:tnLst>
      <p:par>
        <p:cTn id="1" dur="indefinite" restart="never" fill="hold"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7">
                                            <p:txEl>
                                              <p:pRg st="0" end="0"/>
                                            </p:txEl>
                                          </p:spTgt>
                                        </p:tgtEl>
                                        <p:attrNameLst>
                                          <p:attrName>style.visibility</p:attrName>
                                        </p:attrNameLst>
                                      </p:cBhvr>
                                      <p:to>
                                        <p:strVal val="visible"/>
                                      </p:to>
                                    </p:set>
                                    <p:animEffect transition="in" filter="fade">
                                      <p:cBhvr>
                                        <p:cTn id="7" dur="500"/>
                                        <p:tgtEl>
                                          <p:spTgt spid="12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27">
                                            <p:txEl>
                                              <p:pRg st="1" end="1"/>
                                            </p:txEl>
                                          </p:spTgt>
                                        </p:tgtEl>
                                        <p:attrNameLst>
                                          <p:attrName>style.visibility</p:attrName>
                                        </p:attrNameLst>
                                      </p:cBhvr>
                                      <p:to>
                                        <p:strVal val="visible"/>
                                      </p:to>
                                    </p:set>
                                    <p:animEffect transition="in" filter="fade">
                                      <p:cBhvr>
                                        <p:cTn id="12" dur="500"/>
                                        <p:tgtEl>
                                          <p:spTgt spid="12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27">
                                            <p:txEl>
                                              <p:pRg st="2" end="2"/>
                                            </p:txEl>
                                          </p:spTgt>
                                        </p:tgtEl>
                                        <p:attrNameLst>
                                          <p:attrName>style.visibility</p:attrName>
                                        </p:attrNameLst>
                                      </p:cBhvr>
                                      <p:to>
                                        <p:strVal val="visible"/>
                                      </p:to>
                                    </p:set>
                                    <p:animEffect transition="in" filter="fade">
                                      <p:cBhvr>
                                        <p:cTn id="17" dur="500"/>
                                        <p:tgtEl>
                                          <p:spTgt spid="12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7" grpId="0" uiExpand="1"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 name="Shape 179"/>
          <p:cNvSpPr>
            <a:spLocks noGrp="1"/>
          </p:cNvSpPr>
          <p:nvPr>
            <p:ph type="title"/>
          </p:nvPr>
        </p:nvSpPr>
        <p:spPr>
          <a:xfrm>
            <a:off x="863876" y="469900"/>
            <a:ext cx="11277048" cy="2120900"/>
          </a:xfrm>
          <a:prstGeom prst="rect">
            <a:avLst/>
          </a:prstGeom>
        </p:spPr>
        <p:txBody>
          <a:bodyPr/>
          <a:lstStyle>
            <a:lvl1pPr>
              <a:defRPr sz="5200">
                <a:latin typeface="Avenir Heavy"/>
                <a:ea typeface="Avenir Heavy"/>
                <a:cs typeface="Avenir Heavy"/>
                <a:sym typeface="Avenir Heavy"/>
              </a:defRPr>
            </a:lvl1pPr>
          </a:lstStyle>
          <a:p>
            <a:r>
              <a:rPr b="1" dirty="0"/>
              <a:t>In My Own Words - Colossians 3:11 </a:t>
            </a:r>
          </a:p>
        </p:txBody>
      </p:sp>
      <p:sp>
        <p:nvSpPr>
          <p:cNvPr id="180" name="Shape 180"/>
          <p:cNvSpPr>
            <a:spLocks noGrp="1"/>
          </p:cNvSpPr>
          <p:nvPr>
            <p:ph type="body" idx="1"/>
          </p:nvPr>
        </p:nvSpPr>
        <p:spPr>
          <a:prstGeom prst="rect">
            <a:avLst/>
          </a:prstGeom>
        </p:spPr>
        <p:txBody>
          <a:bodyPr anchor="t"/>
          <a:lstStyle>
            <a:lvl1pPr marL="0" indent="0" algn="ctr" defTabSz="543305">
              <a:spcBef>
                <a:spcPts val="3900"/>
              </a:spcBef>
              <a:buSzTx/>
              <a:buNone/>
              <a:defRPr sz="3534">
                <a:latin typeface="Avenir Book"/>
                <a:ea typeface="Avenir Book"/>
                <a:cs typeface="Avenir Book"/>
                <a:sym typeface="Avenir Book"/>
              </a:defRPr>
            </a:lvl1pPr>
          </a:lstStyle>
          <a:p>
            <a:r>
              <a:rPr dirty="0"/>
              <a:t>“Here it doesn’t matter if you’re Jew, Chinese, Indian, Eurasian, Caucasian or African, it doesn’t matter if you’re a 3rd generation Christian or if you’re first in your family to know Jesus, it doesn’t matter if you have no social etiquette or if you’re from a jungle tribe or if you cannot read or write, it doesn’t matter if you’re poor or rich or if your social standing is low class, high class or no class, because above all else, from now on, everyone is defined by Christ, everyone is included in Christ and everyone is complete in Christ.”</a:t>
            </a:r>
          </a:p>
        </p:txBody>
      </p:sp>
    </p:spTree>
  </p:cSld>
  <p:clrMapOvr>
    <a:masterClrMapping/>
  </p:clrMapOvr>
  <p:transition spd="med"/>
  <p:timing>
    <p:tnLst>
      <p:par>
        <p:cTn id="1" dur="indefinite" restart="never" fill="hold"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80">
                                            <p:txEl>
                                              <p:pRg st="0" end="0"/>
                                            </p:txEl>
                                          </p:spTgt>
                                        </p:tgtEl>
                                        <p:attrNameLst>
                                          <p:attrName>style.visibility</p:attrName>
                                        </p:attrNameLst>
                                      </p:cBhvr>
                                      <p:to>
                                        <p:strVal val="visible"/>
                                      </p:to>
                                    </p:set>
                                    <p:animEffect transition="in" filter="fade">
                                      <p:cBhvr>
                                        <p:cTn id="7" dur="500"/>
                                        <p:tgtEl>
                                          <p:spTgt spid="18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0" grpId="0" uiExpand="1"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 name="Shape 183"/>
          <p:cNvSpPr>
            <a:spLocks noGrp="1"/>
          </p:cNvSpPr>
          <p:nvPr>
            <p:ph type="title"/>
          </p:nvPr>
        </p:nvSpPr>
        <p:spPr>
          <a:prstGeom prst="rect">
            <a:avLst/>
          </a:prstGeom>
        </p:spPr>
        <p:txBody>
          <a:bodyPr/>
          <a:lstStyle>
            <a:lvl1pPr>
              <a:defRPr sz="5200">
                <a:latin typeface="Avenir Heavy"/>
                <a:ea typeface="Avenir Heavy"/>
                <a:cs typeface="Avenir Heavy"/>
                <a:sym typeface="Avenir Heavy"/>
              </a:defRPr>
            </a:lvl1pPr>
          </a:lstStyle>
          <a:p>
            <a:r>
              <a:rPr b="1" dirty="0"/>
              <a:t>New Life, New Clothes</a:t>
            </a:r>
          </a:p>
        </p:txBody>
      </p:sp>
      <p:sp>
        <p:nvSpPr>
          <p:cNvPr id="184" name="Shape 184"/>
          <p:cNvSpPr>
            <a:spLocks noGrp="1"/>
          </p:cNvSpPr>
          <p:nvPr>
            <p:ph type="body" idx="1"/>
          </p:nvPr>
        </p:nvSpPr>
        <p:spPr>
          <a:prstGeom prst="rect">
            <a:avLst/>
          </a:prstGeom>
        </p:spPr>
        <p:txBody>
          <a:bodyPr anchor="t"/>
          <a:lstStyle/>
          <a:p>
            <a:pPr marL="685799" indent="-685799">
              <a:buSzPct val="100000"/>
              <a:buAutoNum type="arabicPeriod"/>
              <a:defRPr>
                <a:solidFill>
                  <a:schemeClr val="accent6">
                    <a:hueOff val="10811956"/>
                    <a:satOff val="-58544"/>
                    <a:lumOff val="-9736"/>
                  </a:schemeClr>
                </a:solidFill>
                <a:latin typeface="Avenir Book"/>
                <a:ea typeface="Avenir Book"/>
                <a:cs typeface="Avenir Book"/>
                <a:sym typeface="Avenir Book"/>
              </a:defRPr>
            </a:pPr>
            <a:r>
              <a:rPr dirty="0"/>
              <a:t>A New Beginning (v.1-10)</a:t>
            </a:r>
          </a:p>
          <a:p>
            <a:pPr marL="685799" indent="-685799">
              <a:buSzPct val="100000"/>
              <a:buAutoNum type="arabicPeriod"/>
              <a:defRPr>
                <a:solidFill>
                  <a:schemeClr val="accent6">
                    <a:hueOff val="10811956"/>
                    <a:satOff val="-58544"/>
                    <a:lumOff val="-9736"/>
                  </a:schemeClr>
                </a:solidFill>
                <a:latin typeface="Avenir Book"/>
                <a:ea typeface="Avenir Book"/>
                <a:cs typeface="Avenir Book"/>
                <a:sym typeface="Avenir Book"/>
              </a:defRPr>
            </a:pPr>
            <a:r>
              <a:rPr dirty="0"/>
              <a:t>Your Past Is Past (v.11)</a:t>
            </a:r>
          </a:p>
          <a:p>
            <a:pPr marL="685799" indent="-685799">
              <a:buSzPct val="100000"/>
              <a:buAutoNum type="arabicPeriod"/>
              <a:defRPr>
                <a:latin typeface="Avenir Book"/>
                <a:ea typeface="Avenir Book"/>
                <a:cs typeface="Avenir Book"/>
                <a:sym typeface="Avenir Book"/>
              </a:defRPr>
            </a:pPr>
            <a:r>
              <a:rPr b="1" dirty="0"/>
              <a:t>New Life, New Clothes (v.12-17)</a:t>
            </a:r>
          </a:p>
        </p:txBody>
      </p:sp>
    </p:spTree>
  </p:cSld>
  <p:clrMapOvr>
    <a:masterClrMapping/>
  </p:clrMapOvr>
  <p:transition spd="med"/>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 name="Shape 186"/>
          <p:cNvSpPr>
            <a:spLocks noGrp="1"/>
          </p:cNvSpPr>
          <p:nvPr>
            <p:ph type="title"/>
          </p:nvPr>
        </p:nvSpPr>
        <p:spPr>
          <a:xfrm>
            <a:off x="952500" y="3816350"/>
            <a:ext cx="11099800" cy="2120900"/>
          </a:xfrm>
          <a:prstGeom prst="rect">
            <a:avLst/>
          </a:prstGeom>
        </p:spPr>
        <p:txBody>
          <a:bodyPr/>
          <a:lstStyle>
            <a:lvl1pPr>
              <a:defRPr sz="5200">
                <a:latin typeface="Avenir Heavy"/>
                <a:ea typeface="Avenir Heavy"/>
                <a:cs typeface="Avenir Heavy"/>
                <a:sym typeface="Avenir Heavy"/>
              </a:defRPr>
            </a:lvl1pPr>
          </a:lstStyle>
          <a:p>
            <a:r>
              <a:rPr b="1" dirty="0"/>
              <a:t>New Work, New Clothes</a:t>
            </a:r>
          </a:p>
        </p:txBody>
      </p:sp>
    </p:spTree>
  </p:cSld>
  <p:clrMapOvr>
    <a:masterClrMapping/>
  </p:clrMapOvr>
  <p:transition spd="med"/>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 name="Shape 188"/>
          <p:cNvSpPr>
            <a:spLocks noGrp="1"/>
          </p:cNvSpPr>
          <p:nvPr>
            <p:ph type="title"/>
          </p:nvPr>
        </p:nvSpPr>
        <p:spPr>
          <a:xfrm>
            <a:off x="952500" y="3816350"/>
            <a:ext cx="11099800" cy="2120900"/>
          </a:xfrm>
          <a:prstGeom prst="rect">
            <a:avLst/>
          </a:prstGeom>
        </p:spPr>
        <p:txBody>
          <a:bodyPr/>
          <a:lstStyle>
            <a:lvl1pPr>
              <a:defRPr sz="5200">
                <a:latin typeface="Avenir Heavy"/>
                <a:ea typeface="Avenir Heavy"/>
                <a:cs typeface="Avenir Heavy"/>
                <a:sym typeface="Avenir Heavy"/>
              </a:defRPr>
            </a:lvl1pPr>
          </a:lstStyle>
          <a:p>
            <a:r>
              <a:rPr b="1" dirty="0"/>
              <a:t>New Life, New Clothes</a:t>
            </a:r>
          </a:p>
        </p:txBody>
      </p:sp>
    </p:spTree>
  </p:cSld>
  <p:clrMapOvr>
    <a:masterClrMapping/>
  </p:clrMapOvr>
  <p:transition spd="med"/>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 name="Shape 190"/>
          <p:cNvSpPr>
            <a:spLocks noGrp="1"/>
          </p:cNvSpPr>
          <p:nvPr>
            <p:ph type="title"/>
          </p:nvPr>
        </p:nvSpPr>
        <p:spPr>
          <a:prstGeom prst="rect">
            <a:avLst/>
          </a:prstGeom>
        </p:spPr>
        <p:txBody>
          <a:bodyPr/>
          <a:lstStyle>
            <a:lvl1pPr>
              <a:defRPr sz="5200">
                <a:latin typeface="Avenir Heavy"/>
                <a:ea typeface="Avenir Heavy"/>
                <a:cs typeface="Avenir Heavy"/>
                <a:sym typeface="Avenir Heavy"/>
              </a:defRPr>
            </a:lvl1pPr>
          </a:lstStyle>
          <a:p>
            <a:r>
              <a:rPr b="1" dirty="0"/>
              <a:t>Colossians 3:11 (ESV)</a:t>
            </a:r>
          </a:p>
        </p:txBody>
      </p:sp>
      <p:sp>
        <p:nvSpPr>
          <p:cNvPr id="191" name="Shape 191"/>
          <p:cNvSpPr>
            <a:spLocks noGrp="1"/>
          </p:cNvSpPr>
          <p:nvPr>
            <p:ph type="body" idx="1"/>
          </p:nvPr>
        </p:nvSpPr>
        <p:spPr>
          <a:prstGeom prst="rect">
            <a:avLst/>
          </a:prstGeom>
        </p:spPr>
        <p:txBody>
          <a:bodyPr anchor="t"/>
          <a:lstStyle/>
          <a:p>
            <a:pPr marL="0" indent="0" algn="ctr" defTabSz="560831">
              <a:spcBef>
                <a:spcPts val="4000"/>
              </a:spcBef>
              <a:buSzTx/>
              <a:buNone/>
              <a:defRPr sz="3648">
                <a:latin typeface="Avenir Book"/>
                <a:ea typeface="Avenir Book"/>
                <a:cs typeface="Avenir Book"/>
                <a:sym typeface="Avenir Book"/>
              </a:defRPr>
            </a:pPr>
            <a:r>
              <a:rPr baseline="31999" dirty="0"/>
              <a:t>12</a:t>
            </a:r>
            <a:r>
              <a:rPr dirty="0"/>
              <a:t> Put on then, as God's chosen ones, holy and beloved, compassionate hearts, kindness, humility, meekness, and patience, </a:t>
            </a:r>
            <a:r>
              <a:rPr baseline="31999" dirty="0"/>
              <a:t>13</a:t>
            </a:r>
            <a:r>
              <a:rPr dirty="0"/>
              <a:t> bearing with one another and, if one has a complaint against another, forgiving each other; as the Lord has forgiven you, so you also must forgive. </a:t>
            </a:r>
            <a:r>
              <a:rPr baseline="31999" dirty="0"/>
              <a:t>14 </a:t>
            </a:r>
            <a:r>
              <a:rPr dirty="0"/>
              <a:t>And above all these put on love, which binds everything together in perfect harmony. </a:t>
            </a:r>
          </a:p>
        </p:txBody>
      </p:sp>
    </p:spTree>
  </p:cSld>
  <p:clrMapOvr>
    <a:masterClrMapping/>
  </p:clrMapOvr>
  <p:transition spd="med"/>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 name="Shape 193"/>
          <p:cNvSpPr>
            <a:spLocks noGrp="1"/>
          </p:cNvSpPr>
          <p:nvPr>
            <p:ph type="title"/>
          </p:nvPr>
        </p:nvSpPr>
        <p:spPr>
          <a:prstGeom prst="rect">
            <a:avLst/>
          </a:prstGeom>
        </p:spPr>
        <p:txBody>
          <a:bodyPr/>
          <a:lstStyle>
            <a:lvl1pPr>
              <a:defRPr sz="5200">
                <a:latin typeface="Avenir Heavy"/>
                <a:ea typeface="Avenir Heavy"/>
                <a:cs typeface="Avenir Heavy"/>
                <a:sym typeface="Avenir Heavy"/>
              </a:defRPr>
            </a:lvl1pPr>
          </a:lstStyle>
          <a:p>
            <a:r>
              <a:rPr b="1" dirty="0"/>
              <a:t>Colossians 3:15 (ESV)</a:t>
            </a:r>
          </a:p>
        </p:txBody>
      </p:sp>
      <p:sp>
        <p:nvSpPr>
          <p:cNvPr id="194" name="Shape 194"/>
          <p:cNvSpPr>
            <a:spLocks noGrp="1"/>
          </p:cNvSpPr>
          <p:nvPr>
            <p:ph type="body" idx="1"/>
          </p:nvPr>
        </p:nvSpPr>
        <p:spPr>
          <a:prstGeom prst="rect">
            <a:avLst/>
          </a:prstGeom>
        </p:spPr>
        <p:txBody>
          <a:bodyPr anchor="t"/>
          <a:lstStyle>
            <a:lvl1pPr marL="0" indent="0" algn="ctr">
              <a:buSzTx/>
              <a:buNone/>
              <a:defRPr>
                <a:latin typeface="Avenir Book"/>
                <a:ea typeface="Avenir Book"/>
                <a:cs typeface="Avenir Book"/>
                <a:sym typeface="Avenir Book"/>
              </a:defRPr>
            </a:lvl1pPr>
          </a:lstStyle>
          <a:p>
            <a:r>
              <a:rPr dirty="0"/>
              <a:t>And let the peace of Christ rule in your hearts, to which indeed you were called in one body. And be thankful.</a:t>
            </a:r>
          </a:p>
        </p:txBody>
      </p:sp>
    </p:spTree>
  </p:cSld>
  <p:clrMapOvr>
    <a:masterClrMapping/>
  </p:clrMapOvr>
  <p:transition spd="med"/>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 name="Shape 196"/>
          <p:cNvSpPr>
            <a:spLocks noGrp="1"/>
          </p:cNvSpPr>
          <p:nvPr>
            <p:ph type="title"/>
          </p:nvPr>
        </p:nvSpPr>
        <p:spPr>
          <a:prstGeom prst="rect">
            <a:avLst/>
          </a:prstGeom>
        </p:spPr>
        <p:txBody>
          <a:bodyPr/>
          <a:lstStyle>
            <a:lvl1pPr>
              <a:defRPr sz="5200">
                <a:latin typeface="Avenir Heavy"/>
                <a:ea typeface="Avenir Heavy"/>
                <a:cs typeface="Avenir Heavy"/>
                <a:sym typeface="Avenir Heavy"/>
              </a:defRPr>
            </a:lvl1pPr>
          </a:lstStyle>
          <a:p>
            <a:r>
              <a:rPr b="1" dirty="0"/>
              <a:t>Colossians 3:15 (ESV)</a:t>
            </a:r>
          </a:p>
        </p:txBody>
      </p:sp>
      <p:sp>
        <p:nvSpPr>
          <p:cNvPr id="197" name="Shape 197"/>
          <p:cNvSpPr>
            <a:spLocks noGrp="1"/>
          </p:cNvSpPr>
          <p:nvPr>
            <p:ph type="body" idx="1"/>
          </p:nvPr>
        </p:nvSpPr>
        <p:spPr>
          <a:prstGeom prst="rect">
            <a:avLst/>
          </a:prstGeom>
        </p:spPr>
        <p:txBody>
          <a:bodyPr anchor="t"/>
          <a:lstStyle/>
          <a:p>
            <a:pPr marL="0" indent="0" algn="ctr">
              <a:buSzTx/>
              <a:buNone/>
              <a:defRPr>
                <a:latin typeface="Avenir Book"/>
                <a:ea typeface="Avenir Book"/>
                <a:cs typeface="Avenir Book"/>
                <a:sym typeface="Avenir Book"/>
              </a:defRPr>
            </a:pPr>
            <a:r>
              <a:rPr dirty="0"/>
              <a:t>And let the peace of Christ </a:t>
            </a:r>
            <a:r>
              <a:rPr u="sng" dirty="0">
                <a:solidFill>
                  <a:srgbClr val="FF0000"/>
                </a:solidFill>
                <a:latin typeface="Avenir Heavy"/>
                <a:ea typeface="Avenir Heavy"/>
                <a:cs typeface="Avenir Heavy"/>
                <a:sym typeface="Avenir Heavy"/>
              </a:rPr>
              <a:t>rule</a:t>
            </a:r>
            <a:r>
              <a:rPr dirty="0"/>
              <a:t> in your hearts, to which indeed you were called in one body. And be thankful.</a:t>
            </a:r>
          </a:p>
          <a:p>
            <a:pPr marL="0" indent="0">
              <a:buSzTx/>
              <a:buNone/>
              <a:defRPr>
                <a:latin typeface="Avenir Book"/>
                <a:ea typeface="Avenir Book"/>
                <a:cs typeface="Avenir Book"/>
                <a:sym typeface="Avenir Book"/>
              </a:defRPr>
            </a:pPr>
            <a:r>
              <a:rPr dirty="0"/>
              <a:t>rule - “</a:t>
            </a:r>
            <a:r>
              <a:rPr dirty="0" err="1"/>
              <a:t>brabeuo</a:t>
            </a:r>
            <a:r>
              <a:rPr dirty="0"/>
              <a:t>” in Greek, meaning to be an umpire, to decide, to direct and control. </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97">
                                            <p:txEl>
                                              <p:pRg st="1" end="1"/>
                                            </p:txEl>
                                          </p:spTgt>
                                        </p:tgtEl>
                                        <p:attrNameLst>
                                          <p:attrName>style.visibility</p:attrName>
                                        </p:attrNameLst>
                                      </p:cBhvr>
                                      <p:to>
                                        <p:strVal val="visible"/>
                                      </p:to>
                                    </p:set>
                                    <p:animEffect transition="in" filter="fade">
                                      <p:cBhvr>
                                        <p:cTn id="7" dur="500"/>
                                        <p:tgtEl>
                                          <p:spTgt spid="19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 name="Shape 199"/>
          <p:cNvSpPr>
            <a:spLocks noGrp="1"/>
          </p:cNvSpPr>
          <p:nvPr>
            <p:ph type="title"/>
          </p:nvPr>
        </p:nvSpPr>
        <p:spPr>
          <a:prstGeom prst="rect">
            <a:avLst/>
          </a:prstGeom>
        </p:spPr>
        <p:txBody>
          <a:bodyPr/>
          <a:lstStyle>
            <a:lvl1pPr>
              <a:defRPr sz="5200">
                <a:latin typeface="Avenir Heavy"/>
                <a:ea typeface="Avenir Heavy"/>
                <a:cs typeface="Avenir Heavy"/>
                <a:sym typeface="Avenir Heavy"/>
              </a:defRPr>
            </a:lvl1pPr>
          </a:lstStyle>
          <a:p>
            <a:r>
              <a:rPr b="1" dirty="0"/>
              <a:t>Colossians 3:15 (ESV)</a:t>
            </a:r>
          </a:p>
        </p:txBody>
      </p:sp>
      <p:sp>
        <p:nvSpPr>
          <p:cNvPr id="200" name="Shape 200"/>
          <p:cNvSpPr>
            <a:spLocks noGrp="1"/>
          </p:cNvSpPr>
          <p:nvPr>
            <p:ph type="body" idx="1"/>
          </p:nvPr>
        </p:nvSpPr>
        <p:spPr>
          <a:prstGeom prst="rect">
            <a:avLst/>
          </a:prstGeom>
        </p:spPr>
        <p:txBody>
          <a:bodyPr anchor="t"/>
          <a:lstStyle/>
          <a:p>
            <a:pPr marL="0" indent="0" algn="ctr">
              <a:buSzTx/>
              <a:buNone/>
              <a:defRPr>
                <a:latin typeface="Avenir Book"/>
                <a:ea typeface="Avenir Book"/>
                <a:cs typeface="Avenir Book"/>
                <a:sym typeface="Avenir Book"/>
              </a:defRPr>
            </a:pPr>
            <a:r>
              <a:rPr dirty="0"/>
              <a:t>And let the</a:t>
            </a:r>
            <a:r>
              <a:rPr dirty="0">
                <a:solidFill>
                  <a:srgbClr val="FF0000"/>
                </a:solidFill>
              </a:rPr>
              <a:t> </a:t>
            </a:r>
            <a:r>
              <a:rPr u="sng" dirty="0">
                <a:solidFill>
                  <a:srgbClr val="FF0000"/>
                </a:solidFill>
                <a:latin typeface="Avenir Heavy"/>
                <a:ea typeface="Avenir Heavy"/>
                <a:cs typeface="Avenir Heavy"/>
                <a:sym typeface="Avenir Heavy"/>
              </a:rPr>
              <a:t>peace</a:t>
            </a:r>
            <a:r>
              <a:rPr dirty="0">
                <a:solidFill>
                  <a:srgbClr val="FF0000"/>
                </a:solidFill>
              </a:rPr>
              <a:t> </a:t>
            </a:r>
            <a:r>
              <a:rPr dirty="0"/>
              <a:t>of Christ rule in your hearts, to which indeed you were called in one body. And be thankful.</a:t>
            </a:r>
          </a:p>
          <a:p>
            <a:pPr marL="0" indent="0">
              <a:buSzTx/>
              <a:buNone/>
              <a:defRPr>
                <a:latin typeface="Avenir Book"/>
                <a:ea typeface="Avenir Book"/>
                <a:cs typeface="Avenir Book"/>
                <a:sym typeface="Avenir Book"/>
              </a:defRPr>
            </a:pPr>
            <a:r>
              <a:rPr dirty="0"/>
              <a:t>peace - tranquil state of a soul assured of its salvation through Christ, and so fearing nothing from God and content with its earthly lot</a:t>
            </a:r>
          </a:p>
        </p:txBody>
      </p:sp>
    </p:spTree>
  </p:cSld>
  <p:clrMapOvr>
    <a:masterClrMapping/>
  </p:clrMapOvr>
  <p:transition spd="med"/>
  <p:timing>
    <p:tnLst>
      <p:par>
        <p:cTn id="1" dur="indefinite" restart="never" fill="hold"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00">
                                            <p:txEl>
                                              <p:pRg st="1" end="1"/>
                                            </p:txEl>
                                          </p:spTgt>
                                        </p:tgtEl>
                                        <p:attrNameLst>
                                          <p:attrName>style.visibility</p:attrName>
                                        </p:attrNameLst>
                                      </p:cBhvr>
                                      <p:to>
                                        <p:strVal val="visible"/>
                                      </p:to>
                                    </p:set>
                                    <p:animEffect transition="in" filter="fade">
                                      <p:cBhvr>
                                        <p:cTn id="7" dur="500"/>
                                        <p:tgtEl>
                                          <p:spTgt spid="200">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2" name="Shape 202"/>
          <p:cNvSpPr>
            <a:spLocks noGrp="1"/>
          </p:cNvSpPr>
          <p:nvPr>
            <p:ph type="title"/>
          </p:nvPr>
        </p:nvSpPr>
        <p:spPr>
          <a:prstGeom prst="rect">
            <a:avLst/>
          </a:prstGeom>
        </p:spPr>
        <p:txBody>
          <a:bodyPr/>
          <a:lstStyle>
            <a:lvl1pPr>
              <a:defRPr sz="5200">
                <a:latin typeface="Avenir Heavy"/>
                <a:ea typeface="Avenir Heavy"/>
                <a:cs typeface="Avenir Heavy"/>
                <a:sym typeface="Avenir Heavy"/>
              </a:defRPr>
            </a:lvl1pPr>
          </a:lstStyle>
          <a:p>
            <a:r>
              <a:rPr b="1" dirty="0"/>
              <a:t>Colossians 3:17 (ESV)</a:t>
            </a:r>
          </a:p>
        </p:txBody>
      </p:sp>
      <p:sp>
        <p:nvSpPr>
          <p:cNvPr id="203" name="Shape 203"/>
          <p:cNvSpPr>
            <a:spLocks noGrp="1"/>
          </p:cNvSpPr>
          <p:nvPr>
            <p:ph type="body" idx="1"/>
          </p:nvPr>
        </p:nvSpPr>
        <p:spPr>
          <a:prstGeom prst="rect">
            <a:avLst/>
          </a:prstGeom>
        </p:spPr>
        <p:txBody>
          <a:bodyPr anchor="t"/>
          <a:lstStyle>
            <a:lvl1pPr marL="0" indent="0" algn="ctr">
              <a:buSzTx/>
              <a:buNone/>
              <a:defRPr>
                <a:latin typeface="Avenir Book"/>
                <a:ea typeface="Avenir Book"/>
                <a:cs typeface="Avenir Book"/>
                <a:sym typeface="Avenir Book"/>
              </a:defRPr>
            </a:lvl1pPr>
          </a:lstStyle>
          <a:p>
            <a:r>
              <a:rPr dirty="0"/>
              <a:t>And whatever you do, in word or deed, do everything in the name of the Lord Jesus, giving thanks to God the Father through him.</a:t>
            </a:r>
          </a:p>
        </p:txBody>
      </p:sp>
    </p:spTree>
  </p:cSld>
  <p:clrMapOvr>
    <a:masterClrMapping/>
  </p:clrMapOvr>
  <p:transition spd="med"/>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 name="Shape 205"/>
          <p:cNvSpPr>
            <a:spLocks noGrp="1"/>
          </p:cNvSpPr>
          <p:nvPr>
            <p:ph type="title"/>
          </p:nvPr>
        </p:nvSpPr>
        <p:spPr>
          <a:prstGeom prst="rect">
            <a:avLst/>
          </a:prstGeom>
        </p:spPr>
        <p:txBody>
          <a:bodyPr/>
          <a:lstStyle>
            <a:lvl1pPr>
              <a:defRPr sz="5200">
                <a:latin typeface="Avenir Heavy"/>
                <a:ea typeface="Avenir Heavy"/>
                <a:cs typeface="Avenir Heavy"/>
                <a:sym typeface="Avenir Heavy"/>
              </a:defRPr>
            </a:lvl1pPr>
          </a:lstStyle>
          <a:p>
            <a:r>
              <a:rPr b="1" dirty="0"/>
              <a:t>New Life, New Clothes</a:t>
            </a:r>
          </a:p>
        </p:txBody>
      </p:sp>
      <p:sp>
        <p:nvSpPr>
          <p:cNvPr id="206" name="Shape 206"/>
          <p:cNvSpPr>
            <a:spLocks noGrp="1"/>
          </p:cNvSpPr>
          <p:nvPr>
            <p:ph type="body" idx="1"/>
          </p:nvPr>
        </p:nvSpPr>
        <p:spPr>
          <a:prstGeom prst="rect">
            <a:avLst/>
          </a:prstGeom>
        </p:spPr>
        <p:txBody>
          <a:bodyPr anchor="t"/>
          <a:lstStyle/>
          <a:p>
            <a:pPr marL="685799" indent="-685799">
              <a:buSzPct val="100000"/>
              <a:buAutoNum type="arabicPeriod"/>
              <a:defRPr>
                <a:latin typeface="Avenir Book"/>
                <a:ea typeface="Avenir Book"/>
                <a:cs typeface="Avenir Book"/>
                <a:sym typeface="Avenir Book"/>
              </a:defRPr>
            </a:pPr>
            <a:r>
              <a:rPr dirty="0"/>
              <a:t>A New Beginning </a:t>
            </a:r>
          </a:p>
          <a:p>
            <a:pPr marL="685799" indent="-685799">
              <a:buSzPct val="100000"/>
              <a:buAutoNum type="arabicPeriod"/>
              <a:defRPr>
                <a:latin typeface="Avenir Book"/>
                <a:ea typeface="Avenir Book"/>
                <a:cs typeface="Avenir Book"/>
                <a:sym typeface="Avenir Book"/>
              </a:defRPr>
            </a:pPr>
            <a:r>
              <a:rPr dirty="0"/>
              <a:t>Your Past Is Past</a:t>
            </a:r>
          </a:p>
          <a:p>
            <a:pPr marL="685799" indent="-685799">
              <a:buSzPct val="100000"/>
              <a:buAutoNum type="arabicPeriod"/>
              <a:defRPr>
                <a:latin typeface="Avenir Book"/>
                <a:ea typeface="Avenir Book"/>
                <a:cs typeface="Avenir Book"/>
                <a:sym typeface="Avenir Book"/>
              </a:defRPr>
            </a:pPr>
            <a:r>
              <a:rPr dirty="0"/>
              <a:t>New Life, New Clothes</a:t>
            </a:r>
          </a:p>
        </p:txBody>
      </p:sp>
    </p:spTree>
  </p:cSld>
  <p:clrMapOvr>
    <a:masterClrMapping/>
  </p:clrMapOvr>
  <p:transition spd="med"/>
  <p:timing>
    <p:tnLst>
      <p:par>
        <p:cTn id="1" dur="indefinite" restart="never" fill="hold"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06">
                                            <p:txEl>
                                              <p:pRg st="0" end="0"/>
                                            </p:txEl>
                                          </p:spTgt>
                                        </p:tgtEl>
                                        <p:attrNameLst>
                                          <p:attrName>style.visibility</p:attrName>
                                        </p:attrNameLst>
                                      </p:cBhvr>
                                      <p:to>
                                        <p:strVal val="visible"/>
                                      </p:to>
                                    </p:set>
                                    <p:animEffect transition="in" filter="fade">
                                      <p:cBhvr>
                                        <p:cTn id="7" dur="500"/>
                                        <p:tgtEl>
                                          <p:spTgt spid="20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06">
                                            <p:txEl>
                                              <p:pRg st="1" end="1"/>
                                            </p:txEl>
                                          </p:spTgt>
                                        </p:tgtEl>
                                        <p:attrNameLst>
                                          <p:attrName>style.visibility</p:attrName>
                                        </p:attrNameLst>
                                      </p:cBhvr>
                                      <p:to>
                                        <p:strVal val="visible"/>
                                      </p:to>
                                    </p:set>
                                    <p:animEffect transition="in" filter="fade">
                                      <p:cBhvr>
                                        <p:cTn id="12" dur="500"/>
                                        <p:tgtEl>
                                          <p:spTgt spid="20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06">
                                            <p:txEl>
                                              <p:pRg st="2" end="2"/>
                                            </p:txEl>
                                          </p:spTgt>
                                        </p:tgtEl>
                                        <p:attrNameLst>
                                          <p:attrName>style.visibility</p:attrName>
                                        </p:attrNameLst>
                                      </p:cBhvr>
                                      <p:to>
                                        <p:strVal val="visible"/>
                                      </p:to>
                                    </p:set>
                                    <p:animEffect transition="in" filter="fade">
                                      <p:cBhvr>
                                        <p:cTn id="17" dur="500"/>
                                        <p:tgtEl>
                                          <p:spTgt spid="20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6"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 name="Shape 129"/>
          <p:cNvSpPr>
            <a:spLocks noGrp="1"/>
          </p:cNvSpPr>
          <p:nvPr>
            <p:ph type="title"/>
          </p:nvPr>
        </p:nvSpPr>
        <p:spPr>
          <a:prstGeom prst="rect">
            <a:avLst/>
          </a:prstGeom>
        </p:spPr>
        <p:txBody>
          <a:bodyPr/>
          <a:lstStyle>
            <a:lvl1pPr>
              <a:defRPr sz="5200">
                <a:latin typeface="Avenir Heavy"/>
                <a:ea typeface="Avenir Heavy"/>
                <a:cs typeface="Avenir Heavy"/>
                <a:sym typeface="Avenir Heavy"/>
              </a:defRPr>
            </a:lvl1pPr>
          </a:lstStyle>
          <a:p>
            <a:r>
              <a:rPr b="1" dirty="0"/>
              <a:t>New Life, New Clothes</a:t>
            </a:r>
          </a:p>
        </p:txBody>
      </p:sp>
      <p:sp>
        <p:nvSpPr>
          <p:cNvPr id="130" name="Shape 130"/>
          <p:cNvSpPr>
            <a:spLocks noGrp="1"/>
          </p:cNvSpPr>
          <p:nvPr>
            <p:ph type="body" idx="1"/>
          </p:nvPr>
        </p:nvSpPr>
        <p:spPr>
          <a:prstGeom prst="rect">
            <a:avLst/>
          </a:prstGeom>
        </p:spPr>
        <p:txBody>
          <a:bodyPr anchor="t"/>
          <a:lstStyle/>
          <a:p>
            <a:pPr marL="685799" indent="-685799">
              <a:buSzPct val="100000"/>
              <a:buAutoNum type="arabicPeriod"/>
              <a:defRPr>
                <a:latin typeface="Avenir Book"/>
                <a:ea typeface="Avenir Book"/>
                <a:cs typeface="Avenir Book"/>
                <a:sym typeface="Avenir Book"/>
              </a:defRPr>
            </a:pPr>
            <a:r>
              <a:rPr b="1" dirty="0"/>
              <a:t>A New Beginning (v.1-10)</a:t>
            </a:r>
          </a:p>
          <a:p>
            <a:pPr marL="685799" indent="-685799">
              <a:buSzPct val="100000"/>
              <a:buAutoNum type="arabicPeriod"/>
              <a:defRPr>
                <a:solidFill>
                  <a:schemeClr val="accent6">
                    <a:hueOff val="10811956"/>
                    <a:satOff val="-58544"/>
                    <a:lumOff val="-9736"/>
                  </a:schemeClr>
                </a:solidFill>
                <a:latin typeface="Avenir Book"/>
                <a:ea typeface="Avenir Book"/>
                <a:cs typeface="Avenir Book"/>
                <a:sym typeface="Avenir Book"/>
              </a:defRPr>
            </a:pPr>
            <a:r>
              <a:rPr dirty="0"/>
              <a:t>Your Past Is Past (v.11)</a:t>
            </a:r>
          </a:p>
          <a:p>
            <a:pPr marL="685799" indent="-685799">
              <a:buSzPct val="100000"/>
              <a:buAutoNum type="arabicPeriod"/>
              <a:defRPr>
                <a:solidFill>
                  <a:schemeClr val="accent6">
                    <a:hueOff val="10811956"/>
                    <a:satOff val="-58544"/>
                    <a:lumOff val="-9736"/>
                  </a:schemeClr>
                </a:solidFill>
                <a:latin typeface="Avenir Book"/>
                <a:ea typeface="Avenir Book"/>
                <a:cs typeface="Avenir Book"/>
                <a:sym typeface="Avenir Book"/>
              </a:defRPr>
            </a:pPr>
            <a:r>
              <a:rPr dirty="0"/>
              <a:t>New Life, New Clothes (v.12-17)</a:t>
            </a:r>
          </a:p>
        </p:txBody>
      </p:sp>
    </p:spTree>
  </p:cSld>
  <p:clrMapOvr>
    <a:masterClrMapping/>
  </p:clrMapOvr>
  <p:transition spd="med"/>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 name="Shape 132"/>
          <p:cNvSpPr>
            <a:spLocks noGrp="1"/>
          </p:cNvSpPr>
          <p:nvPr>
            <p:ph type="title"/>
          </p:nvPr>
        </p:nvSpPr>
        <p:spPr>
          <a:xfrm>
            <a:off x="952500" y="3816350"/>
            <a:ext cx="11099800" cy="2120900"/>
          </a:xfrm>
          <a:prstGeom prst="rect">
            <a:avLst/>
          </a:prstGeom>
        </p:spPr>
        <p:txBody>
          <a:bodyPr/>
          <a:lstStyle>
            <a:lvl1pPr>
              <a:defRPr sz="5200">
                <a:latin typeface="Avenir Heavy"/>
                <a:ea typeface="Avenir Heavy"/>
                <a:cs typeface="Avenir Heavy"/>
                <a:sym typeface="Avenir Heavy"/>
              </a:defRPr>
            </a:lvl1pPr>
          </a:lstStyle>
          <a:p>
            <a:r>
              <a:rPr b="1" dirty="0"/>
              <a:t>How many of you feel like you have died?</a:t>
            </a:r>
          </a:p>
        </p:txBody>
      </p:sp>
    </p:spTree>
  </p:cSld>
  <p:clrMapOvr>
    <a:masterClrMapping/>
  </p:clrMapOvr>
  <p:transition spd="med"/>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 name="Shape 134"/>
          <p:cNvSpPr>
            <a:spLocks noGrp="1"/>
          </p:cNvSpPr>
          <p:nvPr>
            <p:ph type="title"/>
          </p:nvPr>
        </p:nvSpPr>
        <p:spPr>
          <a:prstGeom prst="rect">
            <a:avLst/>
          </a:prstGeom>
        </p:spPr>
        <p:txBody>
          <a:bodyPr/>
          <a:lstStyle>
            <a:lvl1pPr>
              <a:defRPr sz="5200">
                <a:latin typeface="Avenir Heavy"/>
                <a:ea typeface="Avenir Heavy"/>
                <a:cs typeface="Avenir Heavy"/>
                <a:sym typeface="Avenir Heavy"/>
              </a:defRPr>
            </a:lvl1pPr>
          </a:lstStyle>
          <a:p>
            <a:r>
              <a:rPr dirty="0"/>
              <a:t>Galatians </a:t>
            </a:r>
            <a:r>
              <a:rPr b="1" dirty="0"/>
              <a:t>2:20</a:t>
            </a:r>
            <a:r>
              <a:rPr dirty="0"/>
              <a:t> (ESV)</a:t>
            </a:r>
          </a:p>
        </p:txBody>
      </p:sp>
      <p:sp>
        <p:nvSpPr>
          <p:cNvPr id="135" name="Shape 135"/>
          <p:cNvSpPr>
            <a:spLocks noGrp="1"/>
          </p:cNvSpPr>
          <p:nvPr>
            <p:ph type="body" idx="1"/>
          </p:nvPr>
        </p:nvSpPr>
        <p:spPr>
          <a:prstGeom prst="rect">
            <a:avLst/>
          </a:prstGeom>
        </p:spPr>
        <p:txBody>
          <a:bodyPr anchor="t"/>
          <a:lstStyle>
            <a:lvl1pPr marL="0" indent="0" algn="ctr">
              <a:buSzTx/>
              <a:buNone/>
              <a:defRPr>
                <a:latin typeface="Avenir Book"/>
                <a:ea typeface="Avenir Book"/>
                <a:cs typeface="Avenir Book"/>
                <a:sym typeface="Avenir Book"/>
              </a:defRPr>
            </a:lvl1pPr>
          </a:lstStyle>
          <a:p>
            <a:r>
              <a:rPr dirty="0"/>
              <a:t>I have been crucified with Christ. It is no longer I who live, but Christ who lives in me. And the life I now live in the flesh I live by faith in the Son of God, who loved me and gave himself for me.</a:t>
            </a:r>
          </a:p>
        </p:txBody>
      </p:sp>
    </p:spTree>
  </p:cSld>
  <p:clrMapOvr>
    <a:masterClrMapping/>
  </p:clrMapOvr>
  <p:transition spd="med"/>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 name="Shape 139"/>
          <p:cNvSpPr>
            <a:spLocks noGrp="1"/>
          </p:cNvSpPr>
          <p:nvPr>
            <p:ph type="title"/>
          </p:nvPr>
        </p:nvSpPr>
        <p:spPr>
          <a:prstGeom prst="rect">
            <a:avLst/>
          </a:prstGeom>
        </p:spPr>
        <p:txBody>
          <a:bodyPr/>
          <a:lstStyle>
            <a:lvl1pPr>
              <a:defRPr sz="5200">
                <a:latin typeface="Avenir Heavy"/>
                <a:ea typeface="Avenir Heavy"/>
                <a:cs typeface="Avenir Heavy"/>
                <a:sym typeface="Avenir Heavy"/>
              </a:defRPr>
            </a:lvl1pPr>
          </a:lstStyle>
          <a:p>
            <a:r>
              <a:rPr dirty="0"/>
              <a:t>Luke 23 (ESV)</a:t>
            </a:r>
          </a:p>
        </p:txBody>
      </p:sp>
      <p:sp>
        <p:nvSpPr>
          <p:cNvPr id="140" name="Shape 140"/>
          <p:cNvSpPr>
            <a:spLocks noGrp="1"/>
          </p:cNvSpPr>
          <p:nvPr>
            <p:ph type="body" idx="1"/>
          </p:nvPr>
        </p:nvSpPr>
        <p:spPr>
          <a:prstGeom prst="rect">
            <a:avLst/>
          </a:prstGeom>
        </p:spPr>
        <p:txBody>
          <a:bodyPr anchor="t"/>
          <a:lstStyle/>
          <a:p>
            <a:pPr marL="0" indent="0" algn="ctr">
              <a:buSzTx/>
              <a:buNone/>
              <a:defRPr>
                <a:latin typeface="Avenir Book"/>
                <a:ea typeface="Avenir Book"/>
                <a:cs typeface="Avenir Book"/>
                <a:sym typeface="Avenir Book"/>
              </a:defRPr>
            </a:pPr>
            <a:r>
              <a:rPr baseline="31999" dirty="0"/>
              <a:t>39</a:t>
            </a:r>
            <a:r>
              <a:rPr dirty="0"/>
              <a:t> One of the criminals who were hanged railed at him, saying, “Are you not the Christ? Save yourself and us!”</a:t>
            </a:r>
          </a:p>
          <a:p>
            <a:pPr marL="0" indent="0" algn="ctr">
              <a:buSzTx/>
              <a:buNone/>
              <a:defRPr>
                <a:latin typeface="Avenir Book"/>
                <a:ea typeface="Avenir Book"/>
                <a:cs typeface="Avenir Book"/>
                <a:sym typeface="Avenir Book"/>
              </a:defRPr>
            </a:pPr>
            <a:r>
              <a:rPr baseline="31999" dirty="0"/>
              <a:t>40</a:t>
            </a:r>
            <a:r>
              <a:rPr dirty="0"/>
              <a:t> But the other rebuked him, saying, “Do you not fear God, since you are under the same sentence of condemnation? </a:t>
            </a:r>
            <a:r>
              <a:rPr baseline="31999" dirty="0"/>
              <a:t>41</a:t>
            </a:r>
            <a:r>
              <a:rPr dirty="0"/>
              <a:t> And we indeed justly, for we are receiving the due reward of our deeds; but this man has done nothing wrong.” </a:t>
            </a:r>
          </a:p>
        </p:txBody>
      </p:sp>
    </p:spTree>
  </p:cSld>
  <p:clrMapOvr>
    <a:masterClrMapping/>
  </p:clrMapOvr>
  <p:transition spd="med"/>
  <p:timing>
    <p:tnLst>
      <p:par>
        <p:cTn id="1" dur="indefinite" restart="never" fill="hold"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40">
                                            <p:txEl>
                                              <p:pRg st="1" end="1"/>
                                            </p:txEl>
                                          </p:spTgt>
                                        </p:tgtEl>
                                        <p:attrNameLst>
                                          <p:attrName>style.visibility</p:attrName>
                                        </p:attrNameLst>
                                      </p:cBhvr>
                                      <p:to>
                                        <p:strVal val="visible"/>
                                      </p:to>
                                    </p:set>
                                    <p:animEffect transition="in" filter="fade">
                                      <p:cBhvr>
                                        <p:cTn id="7" dur="500"/>
                                        <p:tgtEl>
                                          <p:spTgt spid="140">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0"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 name="Shape 142"/>
          <p:cNvSpPr>
            <a:spLocks noGrp="1"/>
          </p:cNvSpPr>
          <p:nvPr>
            <p:ph type="title"/>
          </p:nvPr>
        </p:nvSpPr>
        <p:spPr>
          <a:prstGeom prst="rect">
            <a:avLst/>
          </a:prstGeom>
        </p:spPr>
        <p:txBody>
          <a:bodyPr/>
          <a:lstStyle>
            <a:lvl1pPr>
              <a:defRPr sz="5200">
                <a:latin typeface="Avenir Heavy"/>
                <a:ea typeface="Avenir Heavy"/>
                <a:cs typeface="Avenir Heavy"/>
                <a:sym typeface="Avenir Heavy"/>
              </a:defRPr>
            </a:lvl1pPr>
          </a:lstStyle>
          <a:p>
            <a:r>
              <a:rPr b="1" dirty="0"/>
              <a:t>Luke 23 (ESV)</a:t>
            </a:r>
          </a:p>
        </p:txBody>
      </p:sp>
      <p:sp>
        <p:nvSpPr>
          <p:cNvPr id="143" name="Shape 143"/>
          <p:cNvSpPr>
            <a:spLocks noGrp="1"/>
          </p:cNvSpPr>
          <p:nvPr>
            <p:ph type="body" idx="1"/>
          </p:nvPr>
        </p:nvSpPr>
        <p:spPr>
          <a:prstGeom prst="rect">
            <a:avLst/>
          </a:prstGeom>
        </p:spPr>
        <p:txBody>
          <a:bodyPr anchor="t"/>
          <a:lstStyle/>
          <a:p>
            <a:pPr marL="0" indent="0" algn="ctr">
              <a:buSzTx/>
              <a:buNone/>
              <a:defRPr>
                <a:latin typeface="Avenir Book"/>
                <a:ea typeface="Avenir Book"/>
                <a:cs typeface="Avenir Book"/>
                <a:sym typeface="Avenir Book"/>
              </a:defRPr>
            </a:pPr>
            <a:r>
              <a:rPr baseline="31999" dirty="0"/>
              <a:t>42</a:t>
            </a:r>
            <a:r>
              <a:rPr dirty="0"/>
              <a:t> And he said, “Jesus, remember me when you come into your kingdom.” </a:t>
            </a:r>
            <a:r>
              <a:rPr baseline="31999" dirty="0"/>
              <a:t>43</a:t>
            </a:r>
            <a:r>
              <a:rPr dirty="0"/>
              <a:t> And he said to him, “Truly, I say to you, today you will be with me in paradise.”</a:t>
            </a:r>
          </a:p>
        </p:txBody>
      </p:sp>
    </p:spTree>
  </p:cSld>
  <p:clrMapOvr>
    <a:masterClrMapping/>
  </p:clrMapOvr>
  <p:transition spd="med"/>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 name="Shape 145"/>
          <p:cNvSpPr>
            <a:spLocks noGrp="1"/>
          </p:cNvSpPr>
          <p:nvPr>
            <p:ph type="title"/>
          </p:nvPr>
        </p:nvSpPr>
        <p:spPr>
          <a:prstGeom prst="rect">
            <a:avLst/>
          </a:prstGeom>
        </p:spPr>
        <p:txBody>
          <a:bodyPr/>
          <a:lstStyle>
            <a:lvl1pPr>
              <a:defRPr sz="5200">
                <a:latin typeface="Avenir Heavy"/>
                <a:ea typeface="Avenir Heavy"/>
                <a:cs typeface="Avenir Heavy"/>
                <a:sym typeface="Avenir Heavy"/>
              </a:defRPr>
            </a:lvl1pPr>
          </a:lstStyle>
          <a:p>
            <a:r>
              <a:rPr b="1" dirty="0"/>
              <a:t>Colossians 3:1 (ESV)</a:t>
            </a:r>
          </a:p>
        </p:txBody>
      </p:sp>
      <p:sp>
        <p:nvSpPr>
          <p:cNvPr id="146" name="Shape 146"/>
          <p:cNvSpPr>
            <a:spLocks noGrp="1"/>
          </p:cNvSpPr>
          <p:nvPr>
            <p:ph type="body" idx="1"/>
          </p:nvPr>
        </p:nvSpPr>
        <p:spPr>
          <a:prstGeom prst="rect">
            <a:avLst/>
          </a:prstGeom>
        </p:spPr>
        <p:txBody>
          <a:bodyPr anchor="t"/>
          <a:lstStyle>
            <a:lvl1pPr marL="0" indent="0" algn="ctr">
              <a:buSzTx/>
              <a:buNone/>
              <a:defRPr>
                <a:latin typeface="Avenir Book"/>
                <a:ea typeface="Avenir Book"/>
                <a:cs typeface="Avenir Book"/>
                <a:sym typeface="Avenir Book"/>
              </a:defRPr>
            </a:lvl1pPr>
          </a:lstStyle>
          <a:p>
            <a:r>
              <a:rPr dirty="0"/>
              <a:t>If then you have been raised with Christ, seek the things that are above, where Christ is, seated at the right hand of God.</a:t>
            </a:r>
          </a:p>
        </p:txBody>
      </p:sp>
    </p:spTree>
  </p:cSld>
  <p:clrMapOvr>
    <a:masterClrMapping/>
  </p:clrMapOvr>
  <p:transition spd="med"/>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 name="Shape 148"/>
          <p:cNvSpPr>
            <a:spLocks noGrp="1"/>
          </p:cNvSpPr>
          <p:nvPr>
            <p:ph type="title"/>
          </p:nvPr>
        </p:nvSpPr>
        <p:spPr>
          <a:prstGeom prst="rect">
            <a:avLst/>
          </a:prstGeom>
        </p:spPr>
        <p:txBody>
          <a:bodyPr/>
          <a:lstStyle>
            <a:lvl1pPr>
              <a:defRPr sz="5200">
                <a:latin typeface="Avenir Heavy"/>
                <a:ea typeface="Avenir Heavy"/>
                <a:cs typeface="Avenir Heavy"/>
                <a:sym typeface="Avenir Heavy"/>
              </a:defRPr>
            </a:lvl1pPr>
          </a:lstStyle>
          <a:p>
            <a:r>
              <a:rPr b="1" dirty="0"/>
              <a:t>Colossians 3:1 (ESV)</a:t>
            </a:r>
          </a:p>
        </p:txBody>
      </p:sp>
      <p:sp>
        <p:nvSpPr>
          <p:cNvPr id="149" name="Shape 149"/>
          <p:cNvSpPr>
            <a:spLocks noGrp="1"/>
          </p:cNvSpPr>
          <p:nvPr>
            <p:ph type="body" idx="1"/>
          </p:nvPr>
        </p:nvSpPr>
        <p:spPr>
          <a:xfrm>
            <a:off x="952500" y="2438400"/>
            <a:ext cx="11099800" cy="6286500"/>
          </a:xfrm>
          <a:prstGeom prst="rect">
            <a:avLst/>
          </a:prstGeom>
        </p:spPr>
        <p:txBody>
          <a:bodyPr anchor="t"/>
          <a:lstStyle/>
          <a:p>
            <a:pPr marL="0" indent="0" algn="ctr">
              <a:buSzTx/>
              <a:buNone/>
              <a:defRPr>
                <a:latin typeface="Avenir Book"/>
                <a:ea typeface="Avenir Book"/>
                <a:cs typeface="Avenir Book"/>
                <a:sym typeface="Avenir Book"/>
              </a:defRPr>
            </a:pPr>
            <a:r>
              <a:rPr sz="5000" u="sng" dirty="0">
                <a:solidFill>
                  <a:srgbClr val="FF0000"/>
                </a:solidFill>
                <a:latin typeface="Avenir Heavy"/>
                <a:ea typeface="Avenir Heavy"/>
                <a:cs typeface="Avenir Heavy"/>
                <a:sym typeface="Avenir Heavy"/>
              </a:rPr>
              <a:t>If</a:t>
            </a:r>
            <a:r>
              <a:rPr dirty="0">
                <a:solidFill>
                  <a:srgbClr val="FF0000"/>
                </a:solidFill>
              </a:rPr>
              <a:t> </a:t>
            </a:r>
            <a:r>
              <a:rPr dirty="0"/>
              <a:t>then you have been raised with Christ, seek the things that are above, where Christ is, seated at the right hand of God.</a:t>
            </a:r>
          </a:p>
        </p:txBody>
      </p:sp>
    </p:spTree>
  </p:cSld>
  <p:clrMapOvr>
    <a:masterClrMapping/>
  </p:clrMapOvr>
  <p:transition spd="med"/>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Gradient">
  <a:themeElements>
    <a:clrScheme name="Gradient">
      <a:dk1>
        <a:srgbClr val="000000"/>
      </a:dk1>
      <a:lt1>
        <a:srgbClr val="FFFFFF"/>
      </a:lt1>
      <a:dk2>
        <a:srgbClr val="53585F"/>
      </a:dk2>
      <a:lt2>
        <a:srgbClr val="DCDEE0"/>
      </a:lt2>
      <a:accent1>
        <a:srgbClr val="0065C1"/>
      </a:accent1>
      <a:accent2>
        <a:srgbClr val="189B1A"/>
      </a:accent2>
      <a:accent3>
        <a:srgbClr val="008C91"/>
      </a:accent3>
      <a:accent4>
        <a:srgbClr val="5747C1"/>
      </a:accent4>
      <a:accent5>
        <a:srgbClr val="971817"/>
      </a:accent5>
      <a:accent6>
        <a:srgbClr val="BC8027"/>
      </a:accent6>
      <a:hlink>
        <a:srgbClr val="0000FF"/>
      </a:hlink>
      <a:folHlink>
        <a:srgbClr val="FF00FF"/>
      </a:folHlink>
    </a:clrScheme>
    <a:fontScheme name="Gradient">
      <a:majorFont>
        <a:latin typeface="Helvetica Light"/>
        <a:ea typeface="Helvetica Light"/>
        <a:cs typeface="Helvetica Light"/>
      </a:majorFont>
      <a:minorFont>
        <a:latin typeface="Helvetica Light"/>
        <a:ea typeface="Helvetica Light"/>
        <a:cs typeface="Helvetica Light"/>
      </a:minorFont>
    </a:fontScheme>
    <a:fmtScheme name="Gradien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r="18900000" rotWithShape="0">
              <a:srgbClr val="000000">
                <a:alpha val="80000"/>
              </a:srgbClr>
            </a:outerShdw>
          </a:effectLst>
        </a:effectStyle>
        <a:effectStyle>
          <a:effectLst>
            <a:outerShdw blurRad="76200" dir="18900000" rotWithShape="0">
              <a:srgbClr val="000000">
                <a:alpha val="80000"/>
              </a:srgbClr>
            </a:outerShdw>
          </a:effectLst>
        </a:effectStyle>
        <a:effectStyle>
          <a:effectLst>
            <a:outerShdw blurRad="76200" dir="18900000" rotWithShape="0">
              <a:srgbClr val="000000">
                <a:alpha val="8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gradFill flip="none" rotWithShape="1">
          <a:gsLst>
            <a:gs pos="0">
              <a:schemeClr val="accent1"/>
            </a:gs>
            <a:gs pos="100000">
              <a:schemeClr val="accent1">
                <a:hueOff val="321133"/>
                <a:satOff val="-12043"/>
                <a:lumOff val="-7113"/>
              </a:schemeClr>
            </a:gs>
          </a:gsLst>
          <a:lin ang="5400000" scaled="0"/>
        </a:gradFill>
        <a:ln w="12700" cap="flat">
          <a:noFill/>
          <a:miter lim="400000"/>
        </a:ln>
        <a:effectLst>
          <a:outerShdw blurRad="76200" dir="18900000" rotWithShape="0">
            <a:srgbClr val="000000">
              <a:alpha val="80000"/>
            </a:srgbClr>
          </a:outerShdw>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FFFFFF"/>
            </a:solidFill>
            <a:effectLst>
              <a:outerShdw blurRad="25400" dist="23998" dir="2700000" rotWithShape="0">
                <a:srgbClr val="000000">
                  <a:alpha val="31034"/>
                </a:srgbClr>
              </a:outerShdw>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FFFFFF"/>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3800" b="0" i="0" u="none" strike="noStrike" cap="none" spc="0" normalizeH="0" baseline="0">
            <a:ln>
              <a:noFill/>
            </a:ln>
            <a:solidFill>
              <a:srgbClr val="FFFFFF"/>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emplate/>
  <TotalTime>125</TotalTime>
  <Words>1131</Words>
  <Application>Microsoft Office PowerPoint</Application>
  <PresentationFormat>Custom</PresentationFormat>
  <Paragraphs>78</Paragraphs>
  <Slides>29</Slides>
  <Notes>1</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29</vt:i4>
      </vt:variant>
    </vt:vector>
  </HeadingPairs>
  <TitlesOfParts>
    <vt:vector size="38" baseType="lpstr">
      <vt:lpstr>Avenir Book</vt:lpstr>
      <vt:lpstr>Avenir Heavy</vt:lpstr>
      <vt:lpstr>Avenir Roman</vt:lpstr>
      <vt:lpstr>Helvetica Light</vt:lpstr>
      <vt:lpstr>Helvetica Neue</vt:lpstr>
      <vt:lpstr>Arial</vt:lpstr>
      <vt:lpstr>Calibri</vt:lpstr>
      <vt:lpstr>Calibri Light</vt:lpstr>
      <vt:lpstr>Office Theme</vt:lpstr>
      <vt:lpstr>PowerPoint Presentation</vt:lpstr>
      <vt:lpstr>New Life, New Clothes</vt:lpstr>
      <vt:lpstr>New Life, New Clothes</vt:lpstr>
      <vt:lpstr>How many of you feel like you have died?</vt:lpstr>
      <vt:lpstr>Galatians 2:20 (ESV)</vt:lpstr>
      <vt:lpstr>Luke 23 (ESV)</vt:lpstr>
      <vt:lpstr>Luke 23 (ESV)</vt:lpstr>
      <vt:lpstr>Colossians 3:1 (ESV)</vt:lpstr>
      <vt:lpstr>Colossians 3:1 (ESV)</vt:lpstr>
      <vt:lpstr>Colossians 3:1-2 (ESV)</vt:lpstr>
      <vt:lpstr>Colossians 3:1-2 (NIV)</vt:lpstr>
      <vt:lpstr>Have you come to the end of yourself?</vt:lpstr>
      <vt:lpstr>Colossians 3:4-5 (ESV)</vt:lpstr>
      <vt:lpstr>Colossians 3:8 (ESV)</vt:lpstr>
      <vt:lpstr>Colossians 3:11 (ESV)</vt:lpstr>
      <vt:lpstr>New Life, New Clothes</vt:lpstr>
      <vt:lpstr>Video</vt:lpstr>
      <vt:lpstr>Colossians 3:11 (ESV) </vt:lpstr>
      <vt:lpstr>Colossians 3:11 (ESV) </vt:lpstr>
      <vt:lpstr>In My Own Words - Colossians 3:11 </vt:lpstr>
      <vt:lpstr>New Life, New Clothes</vt:lpstr>
      <vt:lpstr>New Work, New Clothes</vt:lpstr>
      <vt:lpstr>New Life, New Clothes</vt:lpstr>
      <vt:lpstr>Colossians 3:11 (ESV)</vt:lpstr>
      <vt:lpstr>Colossians 3:15 (ESV)</vt:lpstr>
      <vt:lpstr>Colossians 3:15 (ESV)</vt:lpstr>
      <vt:lpstr>Colossians 3:15 (ESV)</vt:lpstr>
      <vt:lpstr>Colossians 3:17 (ESV)</vt:lpstr>
      <vt:lpstr>New Life, New Clothes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Fiona Siew</dc:creator>
  <cp:lastModifiedBy>Fiona</cp:lastModifiedBy>
  <cp:revision>11</cp:revision>
  <dcterms:modified xsi:type="dcterms:W3CDTF">2016-12-14T09:38:16Z</dcterms:modified>
</cp:coreProperties>
</file>